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vml" ContentType="application/vnd.openxmlformats-officedocument.vmlDrawing"/>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33"/>
  </p:notesMasterIdLst>
  <p:sldIdLst>
    <p:sldId id="256" r:id="rId2"/>
    <p:sldId id="282" r:id="rId3"/>
    <p:sldId id="1094" r:id="rId4"/>
    <p:sldId id="1123" r:id="rId5"/>
    <p:sldId id="1120" r:id="rId6"/>
    <p:sldId id="1109" r:id="rId7"/>
    <p:sldId id="1108" r:id="rId8"/>
    <p:sldId id="1122" r:id="rId9"/>
    <p:sldId id="1112" r:id="rId10"/>
    <p:sldId id="1097" r:id="rId11"/>
    <p:sldId id="1145" r:id="rId12"/>
    <p:sldId id="1146" r:id="rId13"/>
    <p:sldId id="1113" r:id="rId14"/>
    <p:sldId id="1114" r:id="rId15"/>
    <p:sldId id="1141" r:id="rId16"/>
    <p:sldId id="1142" r:id="rId17"/>
    <p:sldId id="1143" r:id="rId18"/>
    <p:sldId id="1115" r:id="rId19"/>
    <p:sldId id="1125" r:id="rId20"/>
    <p:sldId id="1124" r:id="rId21"/>
    <p:sldId id="1126" r:id="rId22"/>
    <p:sldId id="1144" r:id="rId23"/>
    <p:sldId id="1133" r:id="rId24"/>
    <p:sldId id="1134" r:id="rId25"/>
    <p:sldId id="1135" r:id="rId26"/>
    <p:sldId id="1136" r:id="rId27"/>
    <p:sldId id="602" r:id="rId28"/>
    <p:sldId id="273" r:id="rId29"/>
    <p:sldId id="274" r:id="rId30"/>
    <p:sldId id="275" r:id="rId31"/>
    <p:sldId id="27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22C3F8C-7C3C-471F-8BFC-C71D47FE74E3}">
          <p14:sldIdLst>
            <p14:sldId id="256"/>
            <p14:sldId id="282"/>
            <p14:sldId id="1094"/>
            <p14:sldId id="1123"/>
            <p14:sldId id="1120"/>
            <p14:sldId id="1109"/>
            <p14:sldId id="1108"/>
            <p14:sldId id="1122"/>
            <p14:sldId id="1112"/>
            <p14:sldId id="1097"/>
            <p14:sldId id="1145"/>
            <p14:sldId id="1146"/>
            <p14:sldId id="1113"/>
            <p14:sldId id="1114"/>
            <p14:sldId id="1141"/>
            <p14:sldId id="1142"/>
            <p14:sldId id="1143"/>
            <p14:sldId id="1115"/>
            <p14:sldId id="1125"/>
            <p14:sldId id="1124"/>
            <p14:sldId id="1126"/>
            <p14:sldId id="1144"/>
            <p14:sldId id="1133"/>
            <p14:sldId id="1134"/>
            <p14:sldId id="1135"/>
            <p14:sldId id="1136"/>
            <p14:sldId id="602"/>
            <p14:sldId id="273"/>
            <p14:sldId id="274"/>
            <p14:sldId id="275"/>
            <p14:sldId id="27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a:srgbClr val="21022F"/>
    <a:srgbClr val="160223"/>
    <a:srgbClr val="2C0346"/>
    <a:srgbClr val="3F003F"/>
    <a:srgbClr val="FFFF99"/>
    <a:srgbClr val="00003F"/>
    <a:srgbClr val="0000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28" autoAdjust="0"/>
    <p:restoredTop sz="96447" autoAdjust="0"/>
  </p:normalViewPr>
  <p:slideViewPr>
    <p:cSldViewPr snapToGrid="0">
      <p:cViewPr varScale="1">
        <p:scale>
          <a:sx n="86" d="100"/>
          <a:sy n="86" d="100"/>
        </p:scale>
        <p:origin x="192" y="7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image" Target="../media/image12.wmf"/><Relationship Id="rId4" Type="http://schemas.openxmlformats.org/officeDocument/2006/relationships/image" Target="../media/image15.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3.wmf"/><Relationship Id="rId4" Type="http://schemas.openxmlformats.org/officeDocument/2006/relationships/image" Target="../media/image20.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8.vml.rels><?xml version="1.0" encoding="UTF-8" standalone="yes"?>
<Relationships xmlns="http://schemas.openxmlformats.org/package/2006/relationships"><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image" Target="../media/image22.wmf"/><Relationship Id="rId1" Type="http://schemas.openxmlformats.org/officeDocument/2006/relationships/image" Target="../media/image21.wmf"/><Relationship Id="rId6" Type="http://schemas.openxmlformats.org/officeDocument/2006/relationships/image" Target="../media/image26.wmf"/><Relationship Id="rId5" Type="http://schemas.openxmlformats.org/officeDocument/2006/relationships/image" Target="../media/image25.wmf"/><Relationship Id="rId4" Type="http://schemas.openxmlformats.org/officeDocument/2006/relationships/image" Target="../media/image24.w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30.wmf"/><Relationship Id="rId7" Type="http://schemas.openxmlformats.org/officeDocument/2006/relationships/image" Target="../media/image34.wmf"/><Relationship Id="rId2" Type="http://schemas.openxmlformats.org/officeDocument/2006/relationships/image" Target="../media/image29.wmf"/><Relationship Id="rId1" Type="http://schemas.openxmlformats.org/officeDocument/2006/relationships/image" Target="../media/image28.wmf"/><Relationship Id="rId6" Type="http://schemas.openxmlformats.org/officeDocument/2006/relationships/image" Target="../media/image33.wmf"/><Relationship Id="rId5" Type="http://schemas.openxmlformats.org/officeDocument/2006/relationships/image" Target="../media/image32.wmf"/><Relationship Id="rId4" Type="http://schemas.openxmlformats.org/officeDocument/2006/relationships/image" Target="../media/image3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D216B2-ACBC-44B0-85F7-759020758E26}" type="datetimeFigureOut">
              <a:rPr lang="en-CA" smtClean="0"/>
              <a:t>2022-04-22</a:t>
            </a:fld>
            <a:endParaRPr lang="en-CA"/>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0ACAB6-06A0-453C-A925-AEEA3DA9F518}" type="slidenum">
              <a:rPr lang="en-CA" smtClean="0"/>
              <a:t>‹#›</a:t>
            </a:fld>
            <a:endParaRPr lang="en-CA"/>
          </a:p>
        </p:txBody>
      </p:sp>
    </p:spTree>
    <p:extLst>
      <p:ext uri="{BB962C8B-B14F-4D97-AF65-F5344CB8AC3E}">
        <p14:creationId xmlns:p14="http://schemas.microsoft.com/office/powerpoint/2010/main" val="2001063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Master" Target="../slideMasters/slideMaster1.xml"/><Relationship Id="rId6" Type="http://schemas.microsoft.com/office/2007/relationships/hdphoto" Target="../media/hdphoto1.wdp"/><Relationship Id="rId5" Type="http://schemas.openxmlformats.org/officeDocument/2006/relationships/image" Target="../media/image5.png"/><Relationship Id="rId10" Type="http://schemas.microsoft.com/office/2007/relationships/hdphoto" Target="../media/hdphoto3.wdp"/><Relationship Id="rId4" Type="http://schemas.openxmlformats.org/officeDocument/2006/relationships/image" Target="../media/image2.png"/><Relationship Id="rId9"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635375"/>
            <a:ext cx="7772400" cy="1470025"/>
          </a:xfrm>
        </p:spPr>
        <p:txBody>
          <a:bodyPr/>
          <a:lstStyle>
            <a:lvl1pPr>
              <a:defRPr b="1"/>
            </a:lvl1pPr>
          </a:lstStyle>
          <a:p>
            <a:r>
              <a:rPr lang="en-US"/>
              <a:t>Click to edit Master title style</a:t>
            </a:r>
            <a:endParaRPr lang="en-CA"/>
          </a:p>
        </p:txBody>
      </p:sp>
      <p:sp>
        <p:nvSpPr>
          <p:cNvPr id="11" name="Text Box 14"/>
          <p:cNvSpPr txBox="1">
            <a:spLocks noChangeArrowheads="1"/>
          </p:cNvSpPr>
          <p:nvPr userDrawn="1"/>
        </p:nvSpPr>
        <p:spPr bwMode="auto">
          <a:xfrm>
            <a:off x="2286000" y="641092"/>
            <a:ext cx="6553200" cy="400089"/>
          </a:xfrm>
          <a:prstGeom prst="rect">
            <a:avLst/>
          </a:prstGeom>
          <a:noFill/>
          <a:ln w="9525">
            <a:noFill/>
            <a:miter lim="800000"/>
            <a:headEnd/>
            <a:tailEnd/>
          </a:ln>
          <a:effectLst>
            <a:outerShdw blurRad="50800" dist="25400" dir="2700000" algn="tl" rotWithShape="0">
              <a:prstClr val="black"/>
            </a:outerShdw>
          </a:effectLst>
        </p:spPr>
        <p:txBody>
          <a:bodyPr wrap="square" lIns="91423" tIns="45710" rIns="91423" bIns="45710" anchor="ctr">
            <a:spAutoFit/>
          </a:bodyPr>
          <a:lstStyle/>
          <a:p>
            <a:pPr algn="ctr" fontAlgn="auto">
              <a:spcBef>
                <a:spcPts val="0"/>
              </a:spcBef>
              <a:spcAft>
                <a:spcPts val="0"/>
              </a:spcAft>
              <a:defRPr/>
            </a:pPr>
            <a:r>
              <a:rPr lang="en-US" sz="2000" cap="small" baseline="0" dirty="0" err="1">
                <a:solidFill>
                  <a:schemeClr val="bg1"/>
                </a:solidFill>
                <a:latin typeface="Constantia" panose="02030602050306030303" pitchFamily="18" charset="0"/>
                <a:cs typeface="Arial" pitchFamily="34" charset="0"/>
              </a:rPr>
              <a:t>ece</a:t>
            </a:r>
            <a:r>
              <a:rPr lang="en-US" sz="2000" cap="small" baseline="0" dirty="0">
                <a:solidFill>
                  <a:schemeClr val="bg1"/>
                </a:solidFill>
                <a:latin typeface="Constantia" panose="02030602050306030303" pitchFamily="18" charset="0"/>
                <a:cs typeface="Arial" pitchFamily="34" charset="0"/>
              </a:rPr>
              <a:t> 204</a:t>
            </a:r>
            <a:r>
              <a:rPr lang="en-US" sz="2000" dirty="0">
                <a:solidFill>
                  <a:schemeClr val="bg1"/>
                </a:solidFill>
                <a:latin typeface="Georgia" panose="02040502050405020303" pitchFamily="18" charset="0"/>
                <a:cs typeface="Arial" pitchFamily="34" charset="0"/>
              </a:rPr>
              <a:t> </a:t>
            </a:r>
            <a:r>
              <a:rPr lang="en-US" sz="2000" i="1" dirty="0">
                <a:solidFill>
                  <a:schemeClr val="bg1"/>
                </a:solidFill>
                <a:latin typeface="Georgia" panose="02040502050405020303" pitchFamily="18" charset="0"/>
                <a:cs typeface="Arial" pitchFamily="34" charset="0"/>
              </a:rPr>
              <a:t>Numerical methods</a:t>
            </a:r>
          </a:p>
        </p:txBody>
      </p:sp>
      <p:sp>
        <p:nvSpPr>
          <p:cNvPr id="12" name="Text Box 14"/>
          <p:cNvSpPr txBox="1">
            <a:spLocks noChangeArrowheads="1"/>
          </p:cNvSpPr>
          <p:nvPr userDrawn="1"/>
        </p:nvSpPr>
        <p:spPr bwMode="auto">
          <a:xfrm>
            <a:off x="4724400" y="5758413"/>
            <a:ext cx="3886200" cy="744799"/>
          </a:xfrm>
          <a:prstGeom prst="rect">
            <a:avLst/>
          </a:prstGeom>
          <a:noFill/>
          <a:ln w="9525">
            <a:noFill/>
            <a:miter lim="800000"/>
            <a:headEnd/>
            <a:tailEnd/>
          </a:ln>
          <a:effectLst>
            <a:outerShdw blurRad="50800" dist="25400" dir="2700000" algn="tl" rotWithShape="0">
              <a:prstClr val="black"/>
            </a:outerShdw>
          </a:effectLst>
        </p:spPr>
        <p:txBody>
          <a:bodyPr wrap="square" lIns="91423" tIns="45710" rIns="91423" bIns="45710">
            <a:spAutoFit/>
          </a:bodyPr>
          <a:lstStyle/>
          <a:p>
            <a:pPr defTabSz="457112">
              <a:spcBef>
                <a:spcPct val="20000"/>
              </a:spcBef>
              <a:defRPr/>
            </a:pPr>
            <a:r>
              <a:rPr lang="en-US" sz="1600" b="0" kern="0" dirty="0">
                <a:solidFill>
                  <a:schemeClr val="bg1"/>
                </a:solidFill>
                <a:latin typeface="Georgia" panose="02040502050405020303" pitchFamily="18" charset="0"/>
                <a:ea typeface="ＭＳ Ｐゴシック" charset="-128"/>
                <a:cs typeface="Arial" pitchFamily="34" charset="0"/>
              </a:rPr>
              <a:t>Douglas Wilhelm Harder, LEL, </a:t>
            </a:r>
            <a:r>
              <a:rPr lang="en-US" sz="1600" b="0" kern="0" dirty="0" err="1">
                <a:solidFill>
                  <a:schemeClr val="bg1"/>
                </a:solidFill>
                <a:latin typeface="Georgia" panose="02040502050405020303" pitchFamily="18" charset="0"/>
                <a:ea typeface="ＭＳ Ｐゴシック" charset="-128"/>
                <a:cs typeface="Arial" pitchFamily="34" charset="0"/>
              </a:rPr>
              <a:t>M.Math</a:t>
            </a:r>
            <a:r>
              <a:rPr lang="en-US" sz="1600" b="0" kern="0" dirty="0">
                <a:solidFill>
                  <a:schemeClr val="bg1"/>
                </a:solidFill>
                <a:latin typeface="Georgia" panose="02040502050405020303" pitchFamily="18" charset="0"/>
                <a:ea typeface="ＭＳ Ｐゴシック" charset="-128"/>
                <a:cs typeface="Arial" pitchFamily="34" charset="0"/>
              </a:rPr>
              <a:t>.</a:t>
            </a:r>
          </a:p>
          <a:p>
            <a:pPr defTabSz="457112">
              <a:spcBef>
                <a:spcPct val="20000"/>
              </a:spcBef>
              <a:defRPr/>
            </a:pPr>
            <a:r>
              <a:rPr lang="en-US" sz="1100" kern="0" dirty="0">
                <a:solidFill>
                  <a:schemeClr val="bg1"/>
                </a:solidFill>
                <a:latin typeface="Georgia" panose="02040502050405020303" pitchFamily="18" charset="0"/>
                <a:ea typeface="ＭＳ Ｐゴシック" charset="-128"/>
                <a:cs typeface="Arial" pitchFamily="34" charset="0"/>
              </a:rPr>
              <a:t>dwharder@uwaterloo.ca</a:t>
            </a:r>
          </a:p>
          <a:p>
            <a:pPr defTabSz="457112">
              <a:spcBef>
                <a:spcPct val="20000"/>
              </a:spcBef>
              <a:defRPr/>
            </a:pPr>
            <a:r>
              <a:rPr lang="en-US" sz="1100" kern="0" dirty="0">
                <a:solidFill>
                  <a:schemeClr val="bg1"/>
                </a:solidFill>
                <a:latin typeface="Georgia" panose="02040502050405020303" pitchFamily="18" charset="0"/>
                <a:ea typeface="ＭＳ Ｐゴシック" charset="-128"/>
                <a:cs typeface="Arial" pitchFamily="34" charset="0"/>
              </a:rPr>
              <a:t>dwharder@gmail.com</a:t>
            </a:r>
            <a:endParaRPr lang="en-US" sz="1050" kern="0" dirty="0">
              <a:solidFill>
                <a:schemeClr val="bg1"/>
              </a:solidFill>
              <a:latin typeface="Georgia" panose="02040502050405020303" pitchFamily="18" charset="0"/>
              <a:ea typeface="ＭＳ Ｐゴシック" charset="-128"/>
              <a:cs typeface="Arial" pitchFamily="34" charset="0"/>
            </a:endParaRPr>
          </a:p>
        </p:txBody>
      </p:sp>
      <p:pic>
        <p:nvPicPr>
          <p:cNvPr id="13" name="Picture 2"/>
          <p:cNvPicPr>
            <a:picLocks noChangeAspect="1" noChangeArrowheads="1"/>
          </p:cNvPicPr>
          <p:nvPr userDrawn="1"/>
        </p:nvPicPr>
        <p:blipFill>
          <a:blip r:embed="rId3" cstate="print">
            <a:extLst>
              <a:ext uri="{28A0092B-C50C-407E-A947-70E740481C1C}">
                <a14:useLocalDpi xmlns:a14="http://schemas.microsoft.com/office/drawing/2010/main" val="0"/>
              </a:ext>
            </a:extLst>
          </a:blip>
          <a:stretch>
            <a:fillRect/>
          </a:stretch>
        </p:blipFill>
        <p:spPr bwMode="auto">
          <a:xfrm>
            <a:off x="251520" y="6257914"/>
            <a:ext cx="1272512" cy="411446"/>
          </a:xfrm>
          <a:prstGeom prst="rect">
            <a:avLst/>
          </a:prstGeom>
          <a:noFill/>
          <a:ln w="9525">
            <a:noFill/>
            <a:miter lim="800000"/>
            <a:headEnd/>
            <a:tailEnd/>
          </a:ln>
        </p:spPr>
      </p:pic>
      <p:pic>
        <p:nvPicPr>
          <p:cNvPr id="14" name="Picture 3"/>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36511" y="-35696"/>
            <a:ext cx="2699345" cy="92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8" name="Picture 2" descr="C:\Users\Douglas\Desktop\mcpl.png"/>
          <p:cNvPicPr>
            <a:picLocks noChangeAspect="1" noChangeArrowheads="1"/>
          </p:cNvPicPr>
          <p:nvPr userDrawn="1"/>
        </p:nvPicPr>
        <p:blipFill>
          <a:blip r:embed="rId5" cstate="print">
            <a:extLst>
              <a:ext uri="{BEBA8EAE-BF5A-486C-A8C5-ECC9F3942E4B}">
                <a14:imgProps xmlns:a14="http://schemas.microsoft.com/office/drawing/2010/main">
                  <a14:imgLayer r:embed="rId6">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7629728" y="6089233"/>
            <a:ext cx="304800" cy="298449"/>
          </a:xfrm>
          <a:prstGeom prst="rect">
            <a:avLst/>
          </a:prstGeom>
          <a:noFill/>
          <a:extLst>
            <a:ext uri="{909E8E84-426E-40DD-AFC4-6F175D3DCCD1}">
              <a14:hiddenFill xmlns:a14="http://schemas.microsoft.com/office/drawing/2010/main">
                <a:solidFill>
                  <a:srgbClr val="FFFFFF"/>
                </a:solidFill>
              </a14:hiddenFill>
            </a:ext>
          </a:extLst>
        </p:spPr>
      </p:pic>
      <p:pic>
        <p:nvPicPr>
          <p:cNvPr id="14339" name="Picture 3" descr="C:\Users\Douglas\Desktop\linc.gif"/>
          <p:cNvPicPr>
            <a:picLocks noChangeAspect="1" noChangeArrowheads="1"/>
          </p:cNvPicPr>
          <p:nvPr userDrawn="1"/>
        </p:nvPicPr>
        <p:blipFill>
          <a:blip r:embed="rId7" cstate="print">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137220" y="5410200"/>
            <a:ext cx="274922" cy="353348"/>
          </a:xfrm>
          <a:prstGeom prst="rect">
            <a:avLst/>
          </a:prstGeom>
          <a:noFill/>
          <a:extLst>
            <a:ext uri="{909E8E84-426E-40DD-AFC4-6F175D3DCCD1}">
              <a14:hiddenFill xmlns:a14="http://schemas.microsoft.com/office/drawing/2010/main">
                <a:solidFill>
                  <a:srgbClr val="FFFFFF"/>
                </a:solidFill>
              </a14:hiddenFill>
            </a:ext>
          </a:extLst>
        </p:spPr>
      </p:pic>
      <p:pic>
        <p:nvPicPr>
          <p:cNvPr id="14341" name="Picture 5" descr="C:\Users\Douglas\Desktop\Intelligence_Branch_(Canadian_Forces)_badge.png"/>
          <p:cNvPicPr>
            <a:picLocks noChangeAspect="1" noChangeArrowheads="1"/>
          </p:cNvPicPr>
          <p:nvPr userDrawn="1"/>
        </p:nvPicPr>
        <p:blipFill>
          <a:blip r:embed="rId9" cstate="print">
            <a:extLst>
              <a:ext uri="{BEBA8EAE-BF5A-486C-A8C5-ECC9F3942E4B}">
                <a14:imgProps xmlns:a14="http://schemas.microsoft.com/office/drawing/2010/main">
                  <a14:imgLayer r:embed="rId10">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2662834" y="380301"/>
            <a:ext cx="271006" cy="348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67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mbria" panose="02040503050406030204" pitchFamily="18" charset="0"/>
                <a:ea typeface="Cambria" panose="02040503050406030204" pitchFamily="18" charset="0"/>
              </a:defRPr>
            </a:lvl1pPr>
          </a:lstStyle>
          <a:p>
            <a:r>
              <a:rPr lang="en-US" dirty="0"/>
              <a:t>Click to edit Master title style</a:t>
            </a:r>
            <a:endParaRPr lang="en-CA" dirty="0"/>
          </a:p>
        </p:txBody>
      </p:sp>
      <p:sp>
        <p:nvSpPr>
          <p:cNvPr id="3" name="Content Placeholder 2"/>
          <p:cNvSpPr>
            <a:spLocks noGrp="1"/>
          </p:cNvSpPr>
          <p:nvPr>
            <p:ph idx="1"/>
          </p:nvPr>
        </p:nvSpPr>
        <p:spPr/>
        <p:txBody>
          <a:bodyPr/>
          <a:lstStyle>
            <a:lvl1pPr algn="l">
              <a:defRPr>
                <a:latin typeface="Cambria" panose="02040503050406030204" pitchFamily="18" charset="0"/>
                <a:ea typeface="Cambria" panose="02040503050406030204" pitchFamily="18" charset="0"/>
              </a:defRPr>
            </a:lvl1pPr>
            <a:lvl2pPr algn="l">
              <a:defRPr>
                <a:latin typeface="Cambria" panose="02040503050406030204" pitchFamily="18" charset="0"/>
                <a:ea typeface="Cambria" panose="02040503050406030204" pitchFamily="18" charset="0"/>
              </a:defRPr>
            </a:lvl2pPr>
            <a:lvl3pPr algn="l">
              <a:defRPr>
                <a:latin typeface="Cambria" panose="02040503050406030204" pitchFamily="18" charset="0"/>
                <a:ea typeface="Cambria" panose="02040503050406030204" pitchFamily="18" charset="0"/>
              </a:defRPr>
            </a:lvl3pPr>
            <a:lvl4pPr algn="l">
              <a:defRPr>
                <a:latin typeface="Cambria" panose="02040503050406030204" pitchFamily="18" charset="0"/>
                <a:ea typeface="Cambria" panose="02040503050406030204" pitchFamily="18" charset="0"/>
              </a:defRPr>
            </a:lvl4pPr>
            <a:lvl5pPr algn="l">
              <a:defRPr>
                <a:latin typeface="Cambria" panose="02040503050406030204" pitchFamily="18" charset="0"/>
                <a:ea typeface="Cambria" panose="020405030504060302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5" name="Footer Placeholder 4"/>
          <p:cNvSpPr>
            <a:spLocks noGrp="1"/>
          </p:cNvSpPr>
          <p:nvPr>
            <p:ph type="ftr" sz="quarter" idx="11"/>
          </p:nvPr>
        </p:nvSpPr>
        <p:spPr/>
        <p:txBody>
          <a:bodyPr/>
          <a:lstStyle>
            <a:lvl1pPr>
              <a:defRPr>
                <a:latin typeface="Cambria" panose="02040503050406030204" pitchFamily="18" charset="0"/>
                <a:ea typeface="Cambria" panose="02040503050406030204" pitchFamily="18" charset="0"/>
              </a:defRPr>
            </a:lvl1pPr>
          </a:lstStyle>
          <a:p>
            <a:r>
              <a:rPr lang="en-US"/>
              <a:t>The wave equation</a:t>
            </a:r>
            <a:endParaRPr lang="en-CA" dirty="0"/>
          </a:p>
        </p:txBody>
      </p:sp>
      <p:sp>
        <p:nvSpPr>
          <p:cNvPr id="6" name="Slide Number Placeholder 5"/>
          <p:cNvSpPr>
            <a:spLocks noGrp="1"/>
          </p:cNvSpPr>
          <p:nvPr>
            <p:ph type="sldNum" sz="quarter" idx="12"/>
          </p:nvPr>
        </p:nvSpPr>
        <p:spPr>
          <a:xfrm>
            <a:off x="7239000" y="6356350"/>
            <a:ext cx="1066800" cy="365125"/>
          </a:xfrm>
        </p:spPr>
        <p:txBody>
          <a:bodyPr/>
          <a:lstStyle>
            <a:lvl1pPr>
              <a:defRPr>
                <a:latin typeface="Bookman Old Style" panose="02050604050505020204" pitchFamily="18" charset="0"/>
              </a:defRPr>
            </a:lvl1pPr>
          </a:lstStyle>
          <a:p>
            <a:fld id="{42EF6DC8-DA9C-4533-8A40-BB00A2545AF8}" type="slidenum">
              <a:rPr lang="en-CA" smtClean="0"/>
              <a:pPr/>
              <a:t>‹#›</a:t>
            </a:fld>
            <a:endParaRPr lang="en-CA"/>
          </a:p>
        </p:txBody>
      </p:sp>
    </p:spTree>
    <p:extLst>
      <p:ext uri="{BB962C8B-B14F-4D97-AF65-F5344CB8AC3E}">
        <p14:creationId xmlns:p14="http://schemas.microsoft.com/office/powerpoint/2010/main" val="3549279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CA"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rgbClr val="FFFF99"/>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50287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200"/>
            </a:lvl1pPr>
            <a:lvl2pPr>
              <a:defRPr sz="2100"/>
            </a:lvl2pPr>
            <a:lvl3pPr>
              <a:defRPr sz="2000"/>
            </a:lvl3pPr>
            <a:lvl4pPr>
              <a:defRPr sz="19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4" name="Content Placeholder 3"/>
          <p:cNvSpPr>
            <a:spLocks noGrp="1"/>
          </p:cNvSpPr>
          <p:nvPr>
            <p:ph sz="half" idx="2"/>
          </p:nvPr>
        </p:nvSpPr>
        <p:spPr>
          <a:xfrm>
            <a:off x="4648200" y="1600200"/>
            <a:ext cx="4038600" cy="4525963"/>
          </a:xfrm>
        </p:spPr>
        <p:txBody>
          <a:bodyPr/>
          <a:lstStyle>
            <a:lvl1pPr>
              <a:defRPr sz="2200"/>
            </a:lvl1pPr>
            <a:lvl2pPr>
              <a:defRPr sz="2100"/>
            </a:lvl2pPr>
            <a:lvl3pPr>
              <a:defRPr sz="2000"/>
            </a:lvl3pPr>
            <a:lvl4pPr>
              <a:defRPr sz="19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6" name="Footer Placeholder 5"/>
          <p:cNvSpPr>
            <a:spLocks noGrp="1"/>
          </p:cNvSpPr>
          <p:nvPr>
            <p:ph type="ftr" sz="quarter" idx="11"/>
          </p:nvPr>
        </p:nvSpPr>
        <p:spPr/>
        <p:txBody>
          <a:bodyPr/>
          <a:lstStyle/>
          <a:p>
            <a:r>
              <a:rPr lang="en-US"/>
              <a:t>The wave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98419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8" name="Footer Placeholder 7"/>
          <p:cNvSpPr>
            <a:spLocks noGrp="1"/>
          </p:cNvSpPr>
          <p:nvPr>
            <p:ph type="ftr" sz="quarter" idx="11"/>
          </p:nvPr>
        </p:nvSpPr>
        <p:spPr/>
        <p:txBody>
          <a:bodyPr/>
          <a:lstStyle/>
          <a:p>
            <a:r>
              <a:rPr lang="en-US"/>
              <a:t>The wave equation</a:t>
            </a:r>
            <a:endParaRPr lang="en-CA"/>
          </a:p>
        </p:txBody>
      </p:sp>
      <p:sp>
        <p:nvSpPr>
          <p:cNvPr id="9" name="Slide Number Placeholder 8"/>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4019496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5" name="Slide Number Placeholder 4"/>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245259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The wave equation</a:t>
            </a:r>
            <a:endParaRPr lang="en-CA"/>
          </a:p>
        </p:txBody>
      </p:sp>
      <p:sp>
        <p:nvSpPr>
          <p:cNvPr id="4" name="Slide Number Placeholder 3"/>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91971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CA"/>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The wave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187222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CA"/>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A"/>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The wave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2944501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Footer Placeholder 4"/>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124529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CA"/>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Footer Placeholder 4"/>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t>‹#›</a:t>
            </a:fld>
            <a:endParaRPr lang="en-CA"/>
          </a:p>
        </p:txBody>
      </p:sp>
    </p:spTree>
    <p:extLst>
      <p:ext uri="{BB962C8B-B14F-4D97-AF65-F5344CB8AC3E}">
        <p14:creationId xmlns:p14="http://schemas.microsoft.com/office/powerpoint/2010/main" val="3885486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CA"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CA" dirty="0"/>
          </a:p>
        </p:txBody>
      </p:sp>
      <p:sp>
        <p:nvSpPr>
          <p:cNvPr id="5" name="Footer Placeholder 4"/>
          <p:cNvSpPr>
            <a:spLocks noGrp="1"/>
          </p:cNvSpPr>
          <p:nvPr>
            <p:ph type="ftr" sz="quarter" idx="3"/>
          </p:nvPr>
        </p:nvSpPr>
        <p:spPr>
          <a:xfrm>
            <a:off x="1952091" y="76200"/>
            <a:ext cx="6353710" cy="365125"/>
          </a:xfrm>
          <a:prstGeom prst="rect">
            <a:avLst/>
          </a:prstGeom>
        </p:spPr>
        <p:txBody>
          <a:bodyPr vert="horz" lIns="91440" tIns="45720" rIns="91440" bIns="45720" rtlCol="0" anchor="ctr"/>
          <a:lstStyle>
            <a:lvl1pPr algn="r">
              <a:defRPr sz="1600" b="0">
                <a:solidFill>
                  <a:schemeClr val="bg1"/>
                </a:solidFill>
                <a:latin typeface="Times New Roman" panose="02020603050405020304" pitchFamily="18" charset="0"/>
                <a:cs typeface="Times New Roman" panose="02020603050405020304" pitchFamily="18" charset="0"/>
              </a:defRPr>
            </a:lvl1pPr>
          </a:lstStyle>
          <a:p>
            <a:r>
              <a:rPr lang="en-US"/>
              <a:t>The wave equation</a:t>
            </a:r>
            <a:endParaRPr lang="en-CA" dirty="0"/>
          </a:p>
        </p:txBody>
      </p:sp>
      <p:sp>
        <p:nvSpPr>
          <p:cNvPr id="6" name="Slide Number Placeholder 5"/>
          <p:cNvSpPr>
            <a:spLocks noGrp="1"/>
          </p:cNvSpPr>
          <p:nvPr>
            <p:ph type="sldNum" sz="quarter" idx="4"/>
          </p:nvPr>
        </p:nvSpPr>
        <p:spPr>
          <a:xfrm>
            <a:off x="7620000" y="6356350"/>
            <a:ext cx="1066800" cy="365125"/>
          </a:xfrm>
          <a:prstGeom prst="rect">
            <a:avLst/>
          </a:prstGeom>
        </p:spPr>
        <p:txBody>
          <a:bodyPr vert="horz" lIns="91440" tIns="45720" rIns="91440" bIns="45720" rtlCol="0" anchor="ctr"/>
          <a:lstStyle>
            <a:lvl1pPr algn="r">
              <a:defRPr sz="1200" b="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a:lstStyle>
          <a:p>
            <a:fld id="{42EF6DC8-DA9C-4533-8A40-BB00A2545AF8}" type="slidenum">
              <a:rPr lang="en-CA" smtClean="0"/>
              <a:pPr/>
              <a:t>‹#›</a:t>
            </a:fld>
            <a:endParaRPr lang="en-CA"/>
          </a:p>
        </p:txBody>
      </p:sp>
      <p:pic>
        <p:nvPicPr>
          <p:cNvPr id="7" name="Picture 3"/>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r="75223"/>
          <a:stretch/>
        </p:blipFill>
        <p:spPr bwMode="auto">
          <a:xfrm>
            <a:off x="-36511" y="-27384"/>
            <a:ext cx="668809" cy="92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1422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32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p:titleStyle>
    <p:bodyStyle>
      <a:lvl1pPr marL="342900" indent="-342900" algn="l" defTabSz="914400" rtl="0" eaLnBrk="1" latinLnBrk="0" hangingPunct="1">
        <a:spcBef>
          <a:spcPct val="20000"/>
        </a:spcBef>
        <a:buFont typeface="Arial" panose="020B0604020202020204" pitchFamily="34" charset="0"/>
        <a:buChar char="•"/>
        <a:defRPr sz="22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1pPr>
      <a:lvl2pPr marL="742950" indent="-285750" algn="l" defTabSz="914400" rtl="0" eaLnBrk="1" latinLnBrk="0" hangingPunct="1">
        <a:spcBef>
          <a:spcPct val="20000"/>
        </a:spcBef>
        <a:buFont typeface="Arial" panose="020B0604020202020204" pitchFamily="34" charset="0"/>
        <a:buChar char="–"/>
        <a:defRPr sz="21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2pPr>
      <a:lvl3pPr marL="1143000" indent="-228600" algn="l" defTabSz="914400" rtl="0" eaLnBrk="1" latinLnBrk="0" hangingPunct="1">
        <a:spcBef>
          <a:spcPct val="20000"/>
        </a:spcBef>
        <a:buFont typeface="Arial" panose="020B0604020202020204" pitchFamily="34" charset="0"/>
        <a:buChar char="•"/>
        <a:defRPr sz="20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3pPr>
      <a:lvl4pPr marL="1600200" indent="-228600" algn="l" defTabSz="914400" rtl="0" eaLnBrk="1" latinLnBrk="0" hangingPunct="1">
        <a:spcBef>
          <a:spcPct val="20000"/>
        </a:spcBef>
        <a:buFont typeface="Arial" panose="020B0604020202020204" pitchFamily="34" charset="0"/>
        <a:buChar char="–"/>
        <a:defRPr sz="19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4pPr>
      <a:lvl5pPr marL="2057400" indent="-228600" algn="l" defTabSz="914400" rtl="0" eaLnBrk="1" latinLnBrk="0" hangingPunct="1">
        <a:spcBef>
          <a:spcPct val="20000"/>
        </a:spcBef>
        <a:buFont typeface="Arial" panose="020B0604020202020204" pitchFamily="34" charset="0"/>
        <a:buChar char="»"/>
        <a:defRPr sz="1800" b="0" kern="1200">
          <a:solidFill>
            <a:schemeClr val="bg1"/>
          </a:solidFill>
          <a:latin typeface="Cambria" panose="02040503050406030204" pitchFamily="18" charset="0"/>
          <a:ea typeface="Cambria" panose="02040503050406030204" pitchFamily="18" charset="0"/>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oleObject" Target="../embeddings/oleObject2.bin"/><Relationship Id="rId3" Type="http://schemas.microsoft.com/office/2007/relationships/media" Target="../media/media3.m4a"/><Relationship Id="rId7" Type="http://schemas.openxmlformats.org/officeDocument/2006/relationships/image" Target="../media/image9.wmf"/><Relationship Id="rId2" Type="http://schemas.openxmlformats.org/officeDocument/2006/relationships/tags" Target="../tags/tag1.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slideLayout" Target="../slideLayouts/slideLayout2.xml"/><Relationship Id="rId10" Type="http://schemas.openxmlformats.org/officeDocument/2006/relationships/image" Target="../media/image8.png"/><Relationship Id="rId4" Type="http://schemas.openxmlformats.org/officeDocument/2006/relationships/audio" Target="../media/media3.m4a"/><Relationship Id="rId9" Type="http://schemas.openxmlformats.org/officeDocument/2006/relationships/image" Target="../media/image10.wmf"/></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4.m4a"/><Relationship Id="rId7" Type="http://schemas.openxmlformats.org/officeDocument/2006/relationships/image" Target="../media/image11.wmf"/><Relationship Id="rId2" Type="http://schemas.openxmlformats.org/officeDocument/2006/relationships/tags" Target="../tags/tag2.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5.xml.rels><?xml version="1.0" encoding="UTF-8" standalone="yes"?>
<Relationships xmlns="http://schemas.openxmlformats.org/package/2006/relationships"><Relationship Id="rId8" Type="http://schemas.openxmlformats.org/officeDocument/2006/relationships/oleObject" Target="../embeddings/oleObject5.bin"/><Relationship Id="rId13" Type="http://schemas.openxmlformats.org/officeDocument/2006/relationships/image" Target="../media/image15.wmf"/><Relationship Id="rId3" Type="http://schemas.microsoft.com/office/2007/relationships/media" Target="../media/media5.m4a"/><Relationship Id="rId7" Type="http://schemas.openxmlformats.org/officeDocument/2006/relationships/image" Target="../media/image12.wmf"/><Relationship Id="rId12" Type="http://schemas.openxmlformats.org/officeDocument/2006/relationships/oleObject" Target="../embeddings/oleObject7.bin"/><Relationship Id="rId2" Type="http://schemas.openxmlformats.org/officeDocument/2006/relationships/tags" Target="../tags/tag3.xml"/><Relationship Id="rId1" Type="http://schemas.openxmlformats.org/officeDocument/2006/relationships/vmlDrawing" Target="../drawings/vmlDrawing3.vml"/><Relationship Id="rId6" Type="http://schemas.openxmlformats.org/officeDocument/2006/relationships/oleObject" Target="../embeddings/oleObject4.bin"/><Relationship Id="rId11" Type="http://schemas.openxmlformats.org/officeDocument/2006/relationships/image" Target="../media/image14.wmf"/><Relationship Id="rId5" Type="http://schemas.openxmlformats.org/officeDocument/2006/relationships/slideLayout" Target="../slideLayouts/slideLayout2.xml"/><Relationship Id="rId10" Type="http://schemas.openxmlformats.org/officeDocument/2006/relationships/oleObject" Target="../embeddings/oleObject6.bin"/><Relationship Id="rId4" Type="http://schemas.openxmlformats.org/officeDocument/2006/relationships/audio" Target="../media/media5.m4a"/><Relationship Id="rId9" Type="http://schemas.openxmlformats.org/officeDocument/2006/relationships/image" Target="../media/image13.wmf"/><Relationship Id="rId1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oleObject" Target="../embeddings/oleObject9.bin"/><Relationship Id="rId3" Type="http://schemas.microsoft.com/office/2007/relationships/media" Target="../media/media7.m4a"/><Relationship Id="rId7" Type="http://schemas.openxmlformats.org/officeDocument/2006/relationships/image" Target="../media/image16.wmf"/><Relationship Id="rId2" Type="http://schemas.openxmlformats.org/officeDocument/2006/relationships/tags" Target="../tags/tag5.xml"/><Relationship Id="rId1" Type="http://schemas.openxmlformats.org/officeDocument/2006/relationships/vmlDrawing" Target="../drawings/vmlDrawing4.vml"/><Relationship Id="rId6" Type="http://schemas.openxmlformats.org/officeDocument/2006/relationships/oleObject" Target="../embeddings/oleObject8.bin"/><Relationship Id="rId5" Type="http://schemas.openxmlformats.org/officeDocument/2006/relationships/slideLayout" Target="../slideLayouts/slideLayout2.xml"/><Relationship Id="rId10" Type="http://schemas.openxmlformats.org/officeDocument/2006/relationships/image" Target="../media/image8.png"/><Relationship Id="rId4" Type="http://schemas.openxmlformats.org/officeDocument/2006/relationships/audio" Target="../media/media7.m4a"/><Relationship Id="rId9" Type="http://schemas.openxmlformats.org/officeDocument/2006/relationships/image" Target="../media/image17.wmf"/></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oleObject" Target="../embeddings/oleObject11.bin"/><Relationship Id="rId13" Type="http://schemas.openxmlformats.org/officeDocument/2006/relationships/image" Target="../media/image20.wmf"/><Relationship Id="rId3" Type="http://schemas.microsoft.com/office/2007/relationships/media" Target="../media/media9.m4a"/><Relationship Id="rId7" Type="http://schemas.openxmlformats.org/officeDocument/2006/relationships/image" Target="../media/image13.wmf"/><Relationship Id="rId12" Type="http://schemas.openxmlformats.org/officeDocument/2006/relationships/oleObject" Target="../embeddings/oleObject13.bin"/><Relationship Id="rId2" Type="http://schemas.openxmlformats.org/officeDocument/2006/relationships/tags" Target="../tags/tag7.xml"/><Relationship Id="rId1" Type="http://schemas.openxmlformats.org/officeDocument/2006/relationships/vmlDrawing" Target="../drawings/vmlDrawing5.vml"/><Relationship Id="rId6" Type="http://schemas.openxmlformats.org/officeDocument/2006/relationships/oleObject" Target="../embeddings/oleObject10.bin"/><Relationship Id="rId11" Type="http://schemas.openxmlformats.org/officeDocument/2006/relationships/image" Target="../media/image19.wmf"/><Relationship Id="rId5" Type="http://schemas.openxmlformats.org/officeDocument/2006/relationships/slideLayout" Target="../slideLayouts/slideLayout2.xml"/><Relationship Id="rId10" Type="http://schemas.openxmlformats.org/officeDocument/2006/relationships/oleObject" Target="../embeddings/oleObject12.bin"/><Relationship Id="rId4" Type="http://schemas.openxmlformats.org/officeDocument/2006/relationships/audio" Target="../media/media9.m4a"/><Relationship Id="rId9" Type="http://schemas.openxmlformats.org/officeDocument/2006/relationships/image" Target="../media/image18.wmf"/><Relationship Id="rId1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10.m4a"/><Relationship Id="rId7" Type="http://schemas.openxmlformats.org/officeDocument/2006/relationships/image" Target="../media/image20.wmf"/><Relationship Id="rId2" Type="http://schemas.openxmlformats.org/officeDocument/2006/relationships/tags" Target="../tags/tag8.xml"/><Relationship Id="rId1" Type="http://schemas.openxmlformats.org/officeDocument/2006/relationships/vmlDrawing" Target="../drawings/vmlDrawing6.vml"/><Relationship Id="rId6" Type="http://schemas.openxmlformats.org/officeDocument/2006/relationships/oleObject" Target="../embeddings/oleObject14.bin"/><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11.m4a"/><Relationship Id="rId7" Type="http://schemas.openxmlformats.org/officeDocument/2006/relationships/image" Target="../media/image20.wmf"/><Relationship Id="rId2" Type="http://schemas.openxmlformats.org/officeDocument/2006/relationships/tags" Target="../tags/tag9.xml"/><Relationship Id="rId1" Type="http://schemas.openxmlformats.org/officeDocument/2006/relationships/vmlDrawing" Target="../drawings/vmlDrawing7.vml"/><Relationship Id="rId6" Type="http://schemas.openxmlformats.org/officeDocument/2006/relationships/oleObject" Target="../embeddings/oleObject15.bin"/><Relationship Id="rId5" Type="http://schemas.openxmlformats.org/officeDocument/2006/relationships/slideLayout" Target="../slideLayouts/slideLayout2.xml"/><Relationship Id="rId4" Type="http://schemas.openxmlformats.org/officeDocument/2006/relationships/audio" Target="../media/media11.m4a"/></Relationships>
</file>

<file path=ppt/slides/_rels/slide12.xml.rels><?xml version="1.0" encoding="UTF-8" standalone="yes"?>
<Relationships xmlns="http://schemas.openxmlformats.org/package/2006/relationships"><Relationship Id="rId8" Type="http://schemas.openxmlformats.org/officeDocument/2006/relationships/oleObject" Target="../embeddings/oleObject17.bin"/><Relationship Id="rId13" Type="http://schemas.openxmlformats.org/officeDocument/2006/relationships/image" Target="../media/image24.wmf"/><Relationship Id="rId18" Type="http://schemas.openxmlformats.org/officeDocument/2006/relationships/oleObject" Target="../embeddings/oleObject22.bin"/><Relationship Id="rId3" Type="http://schemas.microsoft.com/office/2007/relationships/media" Target="../media/media12.m4a"/><Relationship Id="rId7" Type="http://schemas.openxmlformats.org/officeDocument/2006/relationships/image" Target="../media/image21.wmf"/><Relationship Id="rId12" Type="http://schemas.openxmlformats.org/officeDocument/2006/relationships/oleObject" Target="../embeddings/oleObject19.bin"/><Relationship Id="rId17" Type="http://schemas.openxmlformats.org/officeDocument/2006/relationships/image" Target="../media/image26.wmf"/><Relationship Id="rId2" Type="http://schemas.openxmlformats.org/officeDocument/2006/relationships/tags" Target="../tags/tag10.xml"/><Relationship Id="rId16" Type="http://schemas.openxmlformats.org/officeDocument/2006/relationships/oleObject" Target="../embeddings/oleObject21.bin"/><Relationship Id="rId20" Type="http://schemas.openxmlformats.org/officeDocument/2006/relationships/image" Target="../media/image8.png"/><Relationship Id="rId1" Type="http://schemas.openxmlformats.org/officeDocument/2006/relationships/vmlDrawing" Target="../drawings/vmlDrawing8.vml"/><Relationship Id="rId6" Type="http://schemas.openxmlformats.org/officeDocument/2006/relationships/oleObject" Target="../embeddings/oleObject16.bin"/><Relationship Id="rId11" Type="http://schemas.openxmlformats.org/officeDocument/2006/relationships/image" Target="../media/image23.wmf"/><Relationship Id="rId5" Type="http://schemas.openxmlformats.org/officeDocument/2006/relationships/slideLayout" Target="../slideLayouts/slideLayout2.xml"/><Relationship Id="rId15" Type="http://schemas.openxmlformats.org/officeDocument/2006/relationships/image" Target="../media/image25.wmf"/><Relationship Id="rId10" Type="http://schemas.openxmlformats.org/officeDocument/2006/relationships/oleObject" Target="../embeddings/oleObject18.bin"/><Relationship Id="rId19" Type="http://schemas.openxmlformats.org/officeDocument/2006/relationships/image" Target="../media/image27.wmf"/><Relationship Id="rId4" Type="http://schemas.openxmlformats.org/officeDocument/2006/relationships/audio" Target="../media/media12.m4a"/><Relationship Id="rId9" Type="http://schemas.openxmlformats.org/officeDocument/2006/relationships/image" Target="../media/image22.wmf"/><Relationship Id="rId14" Type="http://schemas.openxmlformats.org/officeDocument/2006/relationships/oleObject" Target="../embeddings/oleObject20.bin"/></Relationships>
</file>

<file path=ppt/slides/_rels/slide13.xml.rels><?xml version="1.0" encoding="UTF-8" standalone="yes"?>
<Relationships xmlns="http://schemas.openxmlformats.org/package/2006/relationships"><Relationship Id="rId8" Type="http://schemas.openxmlformats.org/officeDocument/2006/relationships/oleObject" Target="../embeddings/oleObject24.bin"/><Relationship Id="rId13" Type="http://schemas.openxmlformats.org/officeDocument/2006/relationships/image" Target="../media/image31.wmf"/><Relationship Id="rId18" Type="http://schemas.openxmlformats.org/officeDocument/2006/relationships/oleObject" Target="../embeddings/oleObject29.bin"/><Relationship Id="rId3" Type="http://schemas.microsoft.com/office/2007/relationships/media" Target="../media/media13.m4a"/><Relationship Id="rId7" Type="http://schemas.openxmlformats.org/officeDocument/2006/relationships/image" Target="../media/image28.wmf"/><Relationship Id="rId12" Type="http://schemas.openxmlformats.org/officeDocument/2006/relationships/oleObject" Target="../embeddings/oleObject26.bin"/><Relationship Id="rId17" Type="http://schemas.openxmlformats.org/officeDocument/2006/relationships/image" Target="../media/image33.wmf"/><Relationship Id="rId2" Type="http://schemas.openxmlformats.org/officeDocument/2006/relationships/tags" Target="../tags/tag11.xml"/><Relationship Id="rId16" Type="http://schemas.openxmlformats.org/officeDocument/2006/relationships/oleObject" Target="../embeddings/oleObject28.bin"/><Relationship Id="rId20" Type="http://schemas.openxmlformats.org/officeDocument/2006/relationships/image" Target="../media/image8.png"/><Relationship Id="rId1" Type="http://schemas.openxmlformats.org/officeDocument/2006/relationships/vmlDrawing" Target="../drawings/vmlDrawing9.vml"/><Relationship Id="rId6" Type="http://schemas.openxmlformats.org/officeDocument/2006/relationships/oleObject" Target="../embeddings/oleObject23.bin"/><Relationship Id="rId11" Type="http://schemas.openxmlformats.org/officeDocument/2006/relationships/image" Target="../media/image30.wmf"/><Relationship Id="rId5" Type="http://schemas.openxmlformats.org/officeDocument/2006/relationships/slideLayout" Target="../slideLayouts/slideLayout2.xml"/><Relationship Id="rId15" Type="http://schemas.openxmlformats.org/officeDocument/2006/relationships/image" Target="../media/image32.wmf"/><Relationship Id="rId10" Type="http://schemas.openxmlformats.org/officeDocument/2006/relationships/oleObject" Target="../embeddings/oleObject25.bin"/><Relationship Id="rId19" Type="http://schemas.openxmlformats.org/officeDocument/2006/relationships/image" Target="../media/image34.wmf"/><Relationship Id="rId4" Type="http://schemas.openxmlformats.org/officeDocument/2006/relationships/audio" Target="../media/media13.m4a"/><Relationship Id="rId9" Type="http://schemas.openxmlformats.org/officeDocument/2006/relationships/image" Target="../media/image29.wmf"/><Relationship Id="rId14" Type="http://schemas.openxmlformats.org/officeDocument/2006/relationships/oleObject" Target="../embeddings/oleObject27.bin"/></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2.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3.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5.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6.xml"/><Relationship Id="rId6" Type="http://schemas.openxmlformats.org/officeDocument/2006/relationships/image" Target="../media/image8.png"/><Relationship Id="rId5" Type="http://schemas.openxmlformats.org/officeDocument/2006/relationships/image" Target="../media/image35.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8.png"/><Relationship Id="rId4" Type="http://schemas.openxmlformats.org/officeDocument/2006/relationships/image" Target="../media/image36.gif"/></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7.xml"/><Relationship Id="rId6" Type="http://schemas.openxmlformats.org/officeDocument/2006/relationships/image" Target="../media/image8.png"/><Relationship Id="rId5" Type="http://schemas.openxmlformats.org/officeDocument/2006/relationships/image" Target="../media/image37.pn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8.png"/><Relationship Id="rId4" Type="http://schemas.openxmlformats.org/officeDocument/2006/relationships/image" Target="../media/image38.gif"/></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8.png"/><Relationship Id="rId4" Type="http://schemas.openxmlformats.org/officeDocument/2006/relationships/image" Target="../media/image39.gif"/></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8.xml"/><Relationship Id="rId6" Type="http://schemas.openxmlformats.org/officeDocument/2006/relationships/image" Target="../media/image8.png"/><Relationship Id="rId5" Type="http://schemas.openxmlformats.org/officeDocument/2006/relationships/image" Target="../media/image40.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8.png"/><Relationship Id="rId4" Type="http://schemas.openxmlformats.org/officeDocument/2006/relationships/image" Target="../media/image41.gif"/></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9.xml"/><Relationship Id="rId6" Type="http://schemas.openxmlformats.org/officeDocument/2006/relationships/image" Target="../media/image8.png"/><Relationship Id="rId5" Type="http://schemas.openxmlformats.org/officeDocument/2006/relationships/image" Target="../media/image42.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8.png"/><Relationship Id="rId4" Type="http://schemas.openxmlformats.org/officeDocument/2006/relationships/image" Target="../media/image43.gif"/></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20.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Approximating solutions</a:t>
            </a:r>
            <a:br>
              <a:rPr lang="en-US" dirty="0"/>
            </a:br>
            <a:r>
              <a:rPr lang="en-US" dirty="0"/>
              <a:t>to the wave equation</a:t>
            </a:r>
            <a:endParaRPr lang="en-CA" dirty="0"/>
          </a:p>
        </p:txBody>
      </p:sp>
      <p:sp>
        <p:nvSpPr>
          <p:cNvPr id="3" name="AutoShape 5" descr="File:L&amp;W Regt Badg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
        <p:nvSpPr>
          <p:cNvPr id="5" name="AutoShape 8" descr="https://army.ca/inf/linc.gif"/>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
        <p:nvSpPr>
          <p:cNvPr id="6" name="AutoShape 10" descr="https://army.ca/inf/linc.gif"/>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pic>
        <p:nvPicPr>
          <p:cNvPr id="7" name="Audio 6">
            <a:hlinkClick r:id="" action="ppaction://media"/>
            <a:extLst>
              <a:ext uri="{FF2B5EF4-FFF2-40B4-BE49-F238E27FC236}">
                <a16:creationId xmlns:a16="http://schemas.microsoft.com/office/drawing/2014/main" id="{E7A7E89A-2F18-4AE5-9819-1270F32F07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56847970"/>
      </p:ext>
    </p:extLst>
  </p:cSld>
  <p:clrMapOvr>
    <a:masterClrMapping/>
  </p:clrMapOvr>
  <mc:AlternateContent xmlns:mc="http://schemas.openxmlformats.org/markup-compatibility/2006" xmlns:p14="http://schemas.microsoft.com/office/powerpoint/2010/main">
    <mc:Choice Requires="p14">
      <p:transition spd="slow" p14:dur="2000" advTm="8368"/>
    </mc:Choice>
    <mc:Fallback xmlns="">
      <p:transition spd="slow" advTm="8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CA" dirty="0"/>
          </a:p>
        </p:txBody>
      </p:sp>
      <p:sp>
        <p:nvSpPr>
          <p:cNvPr id="3" name="Content Placeholder 2"/>
          <p:cNvSpPr>
            <a:spLocks noGrp="1"/>
          </p:cNvSpPr>
          <p:nvPr>
            <p:ph idx="1"/>
          </p:nvPr>
        </p:nvSpPr>
        <p:spPr>
          <a:xfrm>
            <a:off x="457200" y="1600200"/>
            <a:ext cx="7587842" cy="4525963"/>
          </a:xfrm>
        </p:spPr>
        <p:txBody>
          <a:bodyPr/>
          <a:lstStyle/>
          <a:p>
            <a:r>
              <a:rPr lang="en-US" dirty="0"/>
              <a:t>In this topic, we will</a:t>
            </a:r>
          </a:p>
          <a:p>
            <a:pPr lvl="1"/>
            <a:r>
              <a:rPr lang="en-US" dirty="0"/>
              <a:t>Introduce the wave equation</a:t>
            </a:r>
          </a:p>
          <a:p>
            <a:pPr lvl="1"/>
            <a:r>
              <a:rPr lang="en-US" dirty="0"/>
              <a:t>Convert the wave equation to a finite-difference equation</a:t>
            </a:r>
          </a:p>
          <a:p>
            <a:pPr lvl="1"/>
            <a:r>
              <a:rPr lang="en-US" dirty="0"/>
              <a:t>Discuss the additional initial conditions required</a:t>
            </a:r>
          </a:p>
          <a:p>
            <a:pPr lvl="1"/>
            <a:r>
              <a:rPr lang="en-US" dirty="0"/>
              <a:t>Look at an implementation in </a:t>
            </a:r>
            <a:r>
              <a:rPr lang="en-US" dirty="0" err="1"/>
              <a:t>M</a:t>
            </a:r>
            <a:r>
              <a:rPr lang="en-US" cap="small" dirty="0" err="1"/>
              <a:t>atlab</a:t>
            </a:r>
            <a:endParaRPr lang="en-US" dirty="0"/>
          </a:p>
          <a:p>
            <a:pPr lvl="1"/>
            <a:r>
              <a:rPr lang="en-US" dirty="0"/>
              <a:t>Look at four examples</a:t>
            </a:r>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pPr/>
              <a:t>2</a:t>
            </a:fld>
            <a:endParaRPr lang="en-CA"/>
          </a:p>
        </p:txBody>
      </p:sp>
      <p:pic>
        <p:nvPicPr>
          <p:cNvPr id="5" name="Audio 4">
            <a:hlinkClick r:id="" action="ppaction://media"/>
            <a:extLst>
              <a:ext uri="{FF2B5EF4-FFF2-40B4-BE49-F238E27FC236}">
                <a16:creationId xmlns:a16="http://schemas.microsoft.com/office/drawing/2014/main" id="{3693D73D-17A1-4344-8D34-C65BC7AE08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835283541"/>
      </p:ext>
    </p:extLst>
  </p:cSld>
  <p:clrMapOvr>
    <a:masterClrMapping/>
  </p:clrMapOvr>
  <mc:AlternateContent xmlns:mc="http://schemas.openxmlformats.org/markup-compatibility/2006" xmlns:p14="http://schemas.microsoft.com/office/powerpoint/2010/main">
    <mc:Choice Requires="p14">
      <p:transition spd="slow" p14:dur="2000" advTm="41547"/>
    </mc:Choice>
    <mc:Fallback xmlns="">
      <p:transition spd="slow" advTm="41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Wave equation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The </a:t>
            </a:r>
            <a:r>
              <a:rPr lang="en-US" i="1" dirty="0"/>
              <a:t>wave equation</a:t>
            </a:r>
            <a:r>
              <a:rPr lang="en-US" dirty="0"/>
              <a:t> models the transfer of energy through waves</a:t>
            </a:r>
          </a:p>
          <a:p>
            <a:endParaRPr lang="en-US" dirty="0"/>
          </a:p>
          <a:p>
            <a:endParaRPr lang="en-US" dirty="0"/>
          </a:p>
          <a:p>
            <a:pPr lvl="1"/>
            <a:r>
              <a:rPr lang="en-US" dirty="0"/>
              <a:t>The value </a:t>
            </a:r>
            <a:r>
              <a:rPr lang="en-US" i="1" dirty="0">
                <a:latin typeface="Times New Roman" panose="02020603050405020304" pitchFamily="18" charset="0"/>
              </a:rPr>
              <a:t>c</a:t>
            </a:r>
            <a:r>
              <a:rPr lang="en-US" dirty="0"/>
              <a:t> is the </a:t>
            </a:r>
            <a:r>
              <a:rPr lang="en-US" i="1" dirty="0"/>
              <a:t>wave speed</a:t>
            </a:r>
            <a:r>
              <a:rPr lang="en-US" dirty="0"/>
              <a:t>, </a:t>
            </a:r>
            <a:br>
              <a:rPr lang="en-US" dirty="0"/>
            </a:br>
            <a:r>
              <a:rPr lang="en-US" dirty="0"/>
              <a:t>		which is equal to how quickly a wave can move </a:t>
            </a:r>
            <a:br>
              <a:rPr lang="en-US" dirty="0"/>
            </a:br>
            <a:r>
              <a:rPr lang="en-US" dirty="0"/>
              <a:t>		through the medium</a:t>
            </a:r>
          </a:p>
          <a:p>
            <a:pPr lvl="1"/>
            <a:endParaRPr lang="en-US" dirty="0"/>
          </a:p>
          <a:p>
            <a:r>
              <a:rPr lang="en-US" dirty="0"/>
              <a:t>If the heat transfer is restricted to one dimension,</a:t>
            </a:r>
            <a:br>
              <a:rPr lang="en-US" dirty="0"/>
            </a:br>
            <a:r>
              <a:rPr lang="en-US" dirty="0"/>
              <a:t>	this simplifies to</a:t>
            </a:r>
          </a:p>
          <a:p>
            <a:endParaRPr lang="en-US" dirty="0"/>
          </a:p>
          <a:p>
            <a:pPr lvl="1"/>
            <a:endParaRPr lang="en-US" dirty="0"/>
          </a:p>
          <a:p>
            <a:pPr lvl="1"/>
            <a:r>
              <a:rPr lang="en-US" dirty="0"/>
              <a:t>This is the case for a guitar string or a Slinky</a:t>
            </a:r>
            <a:r>
              <a:rPr lang="en-US" baseline="30000" dirty="0"/>
              <a:t>®</a:t>
            </a:r>
            <a:r>
              <a:rPr lang="en-US" dirty="0"/>
              <a:t> or an electromagnetic wave travelling down a wire</a:t>
            </a: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3</a:t>
            </a:fld>
            <a:endParaRPr lang="en-CA"/>
          </a:p>
        </p:txBody>
      </p:sp>
      <p:graphicFrame>
        <p:nvGraphicFramePr>
          <p:cNvPr id="9" name="Object 8">
            <a:extLst>
              <a:ext uri="{FF2B5EF4-FFF2-40B4-BE49-F238E27FC236}">
                <a16:creationId xmlns:a16="http://schemas.microsoft.com/office/drawing/2014/main" id="{D25672C3-7A65-4EF8-B990-EE1AC633DEFA}"/>
              </a:ext>
            </a:extLst>
          </p:cNvPr>
          <p:cNvGraphicFramePr>
            <a:graphicFrameLocks noChangeAspect="1"/>
          </p:cNvGraphicFramePr>
          <p:nvPr>
            <p:extLst>
              <p:ext uri="{D42A27DB-BD31-4B8C-83A1-F6EECF244321}">
                <p14:modId xmlns:p14="http://schemas.microsoft.com/office/powerpoint/2010/main" val="3567484039"/>
              </p:ext>
            </p:extLst>
          </p:nvPr>
        </p:nvGraphicFramePr>
        <p:xfrm>
          <a:off x="3097213" y="2006600"/>
          <a:ext cx="2949575" cy="815975"/>
        </p:xfrm>
        <a:graphic>
          <a:graphicData uri="http://schemas.openxmlformats.org/presentationml/2006/ole">
            <mc:AlternateContent xmlns:mc="http://schemas.openxmlformats.org/markup-compatibility/2006">
              <mc:Choice xmlns:v="urn:schemas-microsoft-com:vml" Requires="v">
                <p:oleObj spid="_x0000_s1026" name="Equation" r:id="rId6" imgW="1511280" imgH="419040" progId="Equation.DSMT4">
                  <p:embed/>
                </p:oleObj>
              </mc:Choice>
              <mc:Fallback>
                <p:oleObj name="Equation" r:id="rId6" imgW="1511280" imgH="419040" progId="Equation.DSMT4">
                  <p:embed/>
                  <p:pic>
                    <p:nvPicPr>
                      <p:cNvPr id="7" name="Object 6">
                        <a:extLst>
                          <a:ext uri="{FF2B5EF4-FFF2-40B4-BE49-F238E27FC236}">
                            <a16:creationId xmlns:a16="http://schemas.microsoft.com/office/drawing/2014/main" id="{26D4474D-4EC4-4F66-A9F7-5C02CCADB6F6}"/>
                          </a:ext>
                        </a:extLst>
                      </p:cNvPr>
                      <p:cNvPicPr/>
                      <p:nvPr/>
                    </p:nvPicPr>
                    <p:blipFill>
                      <a:blip r:embed="rId7"/>
                      <a:stretch>
                        <a:fillRect/>
                      </a:stretch>
                    </p:blipFill>
                    <p:spPr>
                      <a:xfrm>
                        <a:off x="3097213" y="2006600"/>
                        <a:ext cx="2949575" cy="815975"/>
                      </a:xfrm>
                      <a:prstGeom prst="rect">
                        <a:avLst/>
                      </a:prstGeom>
                    </p:spPr>
                  </p:pic>
                </p:oleObj>
              </mc:Fallback>
            </mc:AlternateContent>
          </a:graphicData>
        </a:graphic>
      </p:graphicFrame>
      <p:graphicFrame>
        <p:nvGraphicFramePr>
          <p:cNvPr id="10" name="Object 9">
            <a:extLst>
              <a:ext uri="{FF2B5EF4-FFF2-40B4-BE49-F238E27FC236}">
                <a16:creationId xmlns:a16="http://schemas.microsoft.com/office/drawing/2014/main" id="{55949875-6A3F-4E2E-BE7A-D7A589B5C2C5}"/>
              </a:ext>
            </a:extLst>
          </p:cNvPr>
          <p:cNvGraphicFramePr>
            <a:graphicFrameLocks noChangeAspect="1"/>
          </p:cNvGraphicFramePr>
          <p:nvPr>
            <p:extLst>
              <p:ext uri="{D42A27DB-BD31-4B8C-83A1-F6EECF244321}">
                <p14:modId xmlns:p14="http://schemas.microsoft.com/office/powerpoint/2010/main" val="1020620967"/>
              </p:ext>
            </p:extLst>
          </p:nvPr>
        </p:nvGraphicFramePr>
        <p:xfrm>
          <a:off x="2986088" y="4919663"/>
          <a:ext cx="3171825" cy="815975"/>
        </p:xfrm>
        <a:graphic>
          <a:graphicData uri="http://schemas.openxmlformats.org/presentationml/2006/ole">
            <mc:AlternateContent xmlns:mc="http://schemas.openxmlformats.org/markup-compatibility/2006">
              <mc:Choice xmlns:v="urn:schemas-microsoft-com:vml" Requires="v">
                <p:oleObj spid="_x0000_s1027" name="Equation" r:id="rId8" imgW="1625400" imgH="419040" progId="Equation.DSMT4">
                  <p:embed/>
                </p:oleObj>
              </mc:Choice>
              <mc:Fallback>
                <p:oleObj name="Equation" r:id="rId8" imgW="1625400" imgH="41904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9"/>
                      <a:stretch>
                        <a:fillRect/>
                      </a:stretch>
                    </p:blipFill>
                    <p:spPr>
                      <a:xfrm>
                        <a:off x="2986088" y="4919663"/>
                        <a:ext cx="3171825" cy="815975"/>
                      </a:xfrm>
                      <a:prstGeom prst="rect">
                        <a:avLst/>
                      </a:prstGeom>
                    </p:spPr>
                  </p:pic>
                </p:oleObj>
              </mc:Fallback>
            </mc:AlternateContent>
          </a:graphicData>
        </a:graphic>
      </p:graphicFrame>
      <p:pic>
        <p:nvPicPr>
          <p:cNvPr id="6" name="Audio 5">
            <a:hlinkClick r:id="" action="ppaction://media"/>
            <a:extLst>
              <a:ext uri="{FF2B5EF4-FFF2-40B4-BE49-F238E27FC236}">
                <a16:creationId xmlns:a16="http://schemas.microsoft.com/office/drawing/2014/main" id="{C7490A49-598C-4EEE-900A-132A98AE43CE}"/>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1327125465"/>
      </p:ext>
    </p:extLst>
  </p:cSld>
  <p:clrMapOvr>
    <a:masterClrMapping/>
  </p:clrMapOvr>
  <mc:AlternateContent xmlns:mc="http://schemas.openxmlformats.org/markup-compatibility/2006" xmlns:p14="http://schemas.microsoft.com/office/powerpoint/2010/main">
    <mc:Choice Requires="p14">
      <p:transition spd="slow" p14:dur="2000" advTm="53073"/>
    </mc:Choice>
    <mc:Fallback xmlns="">
      <p:transition spd="slow" advTm="53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Wave equation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In one dimension, this says:</a:t>
            </a:r>
          </a:p>
          <a:p>
            <a:pPr lvl="1"/>
            <a:endParaRPr lang="en-US" dirty="0"/>
          </a:p>
          <a:p>
            <a:pPr lvl="1"/>
            <a:endParaRPr lang="en-US" dirty="0"/>
          </a:p>
          <a:p>
            <a:pPr lvl="1"/>
            <a:endParaRPr lang="en-US" dirty="0"/>
          </a:p>
          <a:p>
            <a:pPr lvl="1"/>
            <a:r>
              <a:rPr lang="en-US" dirty="0"/>
              <a:t>The acceleration is proportional to the concavity of the wave in space</a:t>
            </a:r>
          </a:p>
          <a:p>
            <a:pPr lvl="1"/>
            <a:r>
              <a:rPr lang="en-US" dirty="0"/>
              <a:t>If the concavity is locally zero (the wave is flat), there is no acceleration</a:t>
            </a: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4</a:t>
            </a:fld>
            <a:endParaRPr lang="en-CA"/>
          </a:p>
        </p:txBody>
      </p:sp>
      <p:graphicFrame>
        <p:nvGraphicFramePr>
          <p:cNvPr id="10" name="Object 9">
            <a:extLst>
              <a:ext uri="{FF2B5EF4-FFF2-40B4-BE49-F238E27FC236}">
                <a16:creationId xmlns:a16="http://schemas.microsoft.com/office/drawing/2014/main" id="{55949875-6A3F-4E2E-BE7A-D7A589B5C2C5}"/>
              </a:ext>
            </a:extLst>
          </p:cNvPr>
          <p:cNvGraphicFramePr>
            <a:graphicFrameLocks noChangeAspect="1"/>
          </p:cNvGraphicFramePr>
          <p:nvPr>
            <p:extLst>
              <p:ext uri="{D42A27DB-BD31-4B8C-83A1-F6EECF244321}">
                <p14:modId xmlns:p14="http://schemas.microsoft.com/office/powerpoint/2010/main" val="1258245869"/>
              </p:ext>
            </p:extLst>
          </p:nvPr>
        </p:nvGraphicFramePr>
        <p:xfrm>
          <a:off x="3095625" y="2025650"/>
          <a:ext cx="3173413" cy="815975"/>
        </p:xfrm>
        <a:graphic>
          <a:graphicData uri="http://schemas.openxmlformats.org/presentationml/2006/ole">
            <mc:AlternateContent xmlns:mc="http://schemas.openxmlformats.org/markup-compatibility/2006">
              <mc:Choice xmlns:v="urn:schemas-microsoft-com:vml" Requires="v">
                <p:oleObj spid="_x0000_s2050" name="Equation" r:id="rId6" imgW="1625400" imgH="419040" progId="Equation.DSMT4">
                  <p:embed/>
                </p:oleObj>
              </mc:Choice>
              <mc:Fallback>
                <p:oleObj name="Equation" r:id="rId6" imgW="1625400" imgH="419040" progId="Equation.DSMT4">
                  <p:embed/>
                  <p:pic>
                    <p:nvPicPr>
                      <p:cNvPr id="10" name="Object 9">
                        <a:extLst>
                          <a:ext uri="{FF2B5EF4-FFF2-40B4-BE49-F238E27FC236}">
                            <a16:creationId xmlns:a16="http://schemas.microsoft.com/office/drawing/2014/main" id="{55949875-6A3F-4E2E-BE7A-D7A589B5C2C5}"/>
                          </a:ext>
                        </a:extLst>
                      </p:cNvPr>
                      <p:cNvPicPr/>
                      <p:nvPr/>
                    </p:nvPicPr>
                    <p:blipFill>
                      <a:blip r:embed="rId7"/>
                      <a:stretch>
                        <a:fillRect/>
                      </a:stretch>
                    </p:blipFill>
                    <p:spPr>
                      <a:xfrm>
                        <a:off x="3095625" y="2025650"/>
                        <a:ext cx="3173413" cy="815975"/>
                      </a:xfrm>
                      <a:prstGeom prst="rect">
                        <a:avLst/>
                      </a:prstGeom>
                    </p:spPr>
                  </p:pic>
                </p:oleObj>
              </mc:Fallback>
            </mc:AlternateContent>
          </a:graphicData>
        </a:graphic>
      </p:graphicFrame>
      <p:pic>
        <p:nvPicPr>
          <p:cNvPr id="6" name="Audio 5">
            <a:hlinkClick r:id="" action="ppaction://media"/>
            <a:extLst>
              <a:ext uri="{FF2B5EF4-FFF2-40B4-BE49-F238E27FC236}">
                <a16:creationId xmlns:a16="http://schemas.microsoft.com/office/drawing/2014/main" id="{5E71BE1F-F922-4070-AB42-4CD45A8D0DB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3542468894"/>
      </p:ext>
    </p:extLst>
  </p:cSld>
  <p:clrMapOvr>
    <a:masterClrMapping/>
  </p:clrMapOvr>
  <mc:AlternateContent xmlns:mc="http://schemas.openxmlformats.org/markup-compatibility/2006" xmlns:p14="http://schemas.microsoft.com/office/powerpoint/2010/main">
    <mc:Choice Requires="p14">
      <p:transition spd="slow" p14:dur="2000" advTm="44286"/>
    </mc:Choice>
    <mc:Fallback xmlns="">
      <p:transition spd="slow" advTm="44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In one dimension, we can substitute our two approximations:</a:t>
            </a:r>
          </a:p>
          <a:p>
            <a:endParaRPr lang="en-US" dirty="0"/>
          </a:p>
          <a:p>
            <a:pPr marL="457200" lvl="1" indent="0">
              <a:buNone/>
            </a:pPr>
            <a:endParaRPr lang="en-US" dirty="0"/>
          </a:p>
          <a:p>
            <a:pPr lvl="1"/>
            <a:endParaRPr lang="en-US" dirty="0"/>
          </a:p>
          <a:p>
            <a:r>
              <a:rPr lang="en-US" dirty="0"/>
              <a:t>We can rewrite this as follows:</a:t>
            </a:r>
          </a:p>
          <a:p>
            <a:endParaRPr lang="en-US" dirty="0"/>
          </a:p>
          <a:p>
            <a:endParaRPr lang="en-US" dirty="0"/>
          </a:p>
          <a:p>
            <a:pPr lvl="1"/>
            <a:endParaRPr lang="en-US" dirty="0"/>
          </a:p>
          <a:p>
            <a:pPr lvl="1"/>
            <a:endParaRPr lang="en-US" dirty="0"/>
          </a:p>
          <a:p>
            <a:pPr lvl="1"/>
            <a:r>
              <a:rPr lang="en-US" dirty="0"/>
              <a:t>Compare this with Taylor series:</a:t>
            </a:r>
          </a:p>
          <a:p>
            <a:endParaRPr lang="en-US" dirty="0"/>
          </a:p>
          <a:p>
            <a:pPr lvl="1"/>
            <a:endParaRPr lang="en-US" dirty="0"/>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5</a:t>
            </a:fld>
            <a:endParaRPr lang="en-CA"/>
          </a:p>
        </p:txBody>
      </p:sp>
      <p:graphicFrame>
        <p:nvGraphicFramePr>
          <p:cNvPr id="9" name="Object 8">
            <a:extLst>
              <a:ext uri="{FF2B5EF4-FFF2-40B4-BE49-F238E27FC236}">
                <a16:creationId xmlns:a16="http://schemas.microsoft.com/office/drawing/2014/main" id="{D25672C3-7A65-4EF8-B990-EE1AC633DEFA}"/>
              </a:ext>
            </a:extLst>
          </p:cNvPr>
          <p:cNvGraphicFramePr>
            <a:graphicFrameLocks noChangeAspect="1"/>
          </p:cNvGraphicFramePr>
          <p:nvPr>
            <p:extLst>
              <p:ext uri="{D42A27DB-BD31-4B8C-83A1-F6EECF244321}">
                <p14:modId xmlns:p14="http://schemas.microsoft.com/office/powerpoint/2010/main" val="1070114204"/>
              </p:ext>
            </p:extLst>
          </p:nvPr>
        </p:nvGraphicFramePr>
        <p:xfrm>
          <a:off x="220663" y="1933575"/>
          <a:ext cx="8702675" cy="963613"/>
        </p:xfrm>
        <a:graphic>
          <a:graphicData uri="http://schemas.openxmlformats.org/presentationml/2006/ole">
            <mc:AlternateContent xmlns:mc="http://schemas.openxmlformats.org/markup-compatibility/2006">
              <mc:Choice xmlns:v="urn:schemas-microsoft-com:vml" Requires="v">
                <p:oleObj spid="_x0000_s3074" name="Equation" r:id="rId6" imgW="4457520" imgH="495000" progId="Equation.DSMT4">
                  <p:embed/>
                </p:oleObj>
              </mc:Choice>
              <mc:Fallback>
                <p:oleObj name="Equation" r:id="rId6" imgW="4457520" imgH="49500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7"/>
                      <a:stretch>
                        <a:fillRect/>
                      </a:stretch>
                    </p:blipFill>
                    <p:spPr>
                      <a:xfrm>
                        <a:off x="220663" y="1933575"/>
                        <a:ext cx="8702675" cy="963613"/>
                      </a:xfrm>
                      <a:prstGeom prst="rect">
                        <a:avLst/>
                      </a:prstGeom>
                    </p:spPr>
                  </p:pic>
                </p:oleObj>
              </mc:Fallback>
            </mc:AlternateContent>
          </a:graphicData>
        </a:graphic>
      </p:graphicFrame>
      <p:graphicFrame>
        <p:nvGraphicFramePr>
          <p:cNvPr id="11" name="Object 10">
            <a:extLst>
              <a:ext uri="{FF2B5EF4-FFF2-40B4-BE49-F238E27FC236}">
                <a16:creationId xmlns:a16="http://schemas.microsoft.com/office/drawing/2014/main" id="{DF5273D5-9687-4687-8FCE-577335C57062}"/>
              </a:ext>
            </a:extLst>
          </p:cNvPr>
          <p:cNvGraphicFramePr>
            <a:graphicFrameLocks noChangeAspect="1"/>
          </p:cNvGraphicFramePr>
          <p:nvPr>
            <p:extLst>
              <p:ext uri="{D42A27DB-BD31-4B8C-83A1-F6EECF244321}">
                <p14:modId xmlns:p14="http://schemas.microsoft.com/office/powerpoint/2010/main" val="2305799288"/>
              </p:ext>
            </p:extLst>
          </p:nvPr>
        </p:nvGraphicFramePr>
        <p:xfrm>
          <a:off x="220662" y="3623469"/>
          <a:ext cx="7562850" cy="674688"/>
        </p:xfrm>
        <a:graphic>
          <a:graphicData uri="http://schemas.openxmlformats.org/presentationml/2006/ole">
            <mc:AlternateContent xmlns:mc="http://schemas.openxmlformats.org/markup-compatibility/2006">
              <mc:Choice xmlns:v="urn:schemas-microsoft-com:vml" Requires="v">
                <p:oleObj spid="_x0000_s3075" name="Equation" r:id="rId8" imgW="4686120" imgH="419040" progId="Equation.DSMT4">
                  <p:embed/>
                </p:oleObj>
              </mc:Choice>
              <mc:Fallback>
                <p:oleObj name="Equation" r:id="rId8" imgW="4686120" imgH="419040" progId="Equation.DSMT4">
                  <p:embed/>
                  <p:pic>
                    <p:nvPicPr>
                      <p:cNvPr id="9" name="Object 8">
                        <a:extLst>
                          <a:ext uri="{FF2B5EF4-FFF2-40B4-BE49-F238E27FC236}">
                            <a16:creationId xmlns:a16="http://schemas.microsoft.com/office/drawing/2014/main" id="{D25672C3-7A65-4EF8-B990-EE1AC633DEFA}"/>
                          </a:ext>
                        </a:extLst>
                      </p:cNvPr>
                      <p:cNvPicPr/>
                      <p:nvPr/>
                    </p:nvPicPr>
                    <p:blipFill>
                      <a:blip r:embed="rId9"/>
                      <a:stretch>
                        <a:fillRect/>
                      </a:stretch>
                    </p:blipFill>
                    <p:spPr>
                      <a:xfrm>
                        <a:off x="220662" y="3623469"/>
                        <a:ext cx="7562850" cy="674688"/>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813E2312-92AC-4FF6-86A5-1072C06AE30B}"/>
              </a:ext>
            </a:extLst>
          </p:cNvPr>
          <p:cNvGraphicFramePr>
            <a:graphicFrameLocks noChangeAspect="1"/>
          </p:cNvGraphicFramePr>
          <p:nvPr>
            <p:extLst>
              <p:ext uri="{D42A27DB-BD31-4B8C-83A1-F6EECF244321}">
                <p14:modId xmlns:p14="http://schemas.microsoft.com/office/powerpoint/2010/main" val="115550657"/>
              </p:ext>
            </p:extLst>
          </p:nvPr>
        </p:nvGraphicFramePr>
        <p:xfrm>
          <a:off x="1466056" y="5609430"/>
          <a:ext cx="5654675" cy="766763"/>
        </p:xfrm>
        <a:graphic>
          <a:graphicData uri="http://schemas.openxmlformats.org/presentationml/2006/ole">
            <mc:AlternateContent xmlns:mc="http://schemas.openxmlformats.org/markup-compatibility/2006">
              <mc:Choice xmlns:v="urn:schemas-microsoft-com:vml" Requires="v">
                <p:oleObj spid="_x0000_s3076" name="Equation" r:id="rId10" imgW="2895480" imgH="393480" progId="Equation.DSMT4">
                  <p:embed/>
                </p:oleObj>
              </mc:Choice>
              <mc:Fallback>
                <p:oleObj name="Equation" r:id="rId10" imgW="2895480" imgH="39348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11"/>
                      <a:stretch>
                        <a:fillRect/>
                      </a:stretch>
                    </p:blipFill>
                    <p:spPr>
                      <a:xfrm>
                        <a:off x="1466056" y="5609430"/>
                        <a:ext cx="5654675" cy="766763"/>
                      </a:xfrm>
                      <a:prstGeom prst="rect">
                        <a:avLst/>
                      </a:prstGeom>
                    </p:spPr>
                  </p:pic>
                </p:oleObj>
              </mc:Fallback>
            </mc:AlternateContent>
          </a:graphicData>
        </a:graphic>
      </p:graphicFrame>
      <p:graphicFrame>
        <p:nvGraphicFramePr>
          <p:cNvPr id="10" name="Object 9">
            <a:extLst>
              <a:ext uri="{FF2B5EF4-FFF2-40B4-BE49-F238E27FC236}">
                <a16:creationId xmlns:a16="http://schemas.microsoft.com/office/drawing/2014/main" id="{3FC4DC9C-472F-4E40-90EE-3DF9B5AABD9C}"/>
              </a:ext>
            </a:extLst>
          </p:cNvPr>
          <p:cNvGraphicFramePr>
            <a:graphicFrameLocks noChangeAspect="1"/>
          </p:cNvGraphicFramePr>
          <p:nvPr>
            <p:extLst>
              <p:ext uri="{D42A27DB-BD31-4B8C-83A1-F6EECF244321}">
                <p14:modId xmlns:p14="http://schemas.microsoft.com/office/powerpoint/2010/main" val="4007461827"/>
              </p:ext>
            </p:extLst>
          </p:nvPr>
        </p:nvGraphicFramePr>
        <p:xfrm>
          <a:off x="1278847" y="4278313"/>
          <a:ext cx="7459662" cy="676275"/>
        </p:xfrm>
        <a:graphic>
          <a:graphicData uri="http://schemas.openxmlformats.org/presentationml/2006/ole">
            <mc:AlternateContent xmlns:mc="http://schemas.openxmlformats.org/markup-compatibility/2006">
              <mc:Choice xmlns:v="urn:schemas-microsoft-com:vml" Requires="v">
                <p:oleObj spid="_x0000_s3077" name="Equation" r:id="rId12" imgW="4622760" imgH="419040" progId="Equation.DSMT4">
                  <p:embed/>
                </p:oleObj>
              </mc:Choice>
              <mc:Fallback>
                <p:oleObj name="Equation" r:id="rId12" imgW="4622760" imgH="41904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13"/>
                      <a:stretch>
                        <a:fillRect/>
                      </a:stretch>
                    </p:blipFill>
                    <p:spPr>
                      <a:xfrm>
                        <a:off x="1278847" y="4278313"/>
                        <a:ext cx="7459662" cy="676275"/>
                      </a:xfrm>
                      <a:prstGeom prst="rect">
                        <a:avLst/>
                      </a:prstGeom>
                    </p:spPr>
                  </p:pic>
                </p:oleObj>
              </mc:Fallback>
            </mc:AlternateContent>
          </a:graphicData>
        </a:graphic>
      </p:graphicFrame>
      <p:sp>
        <p:nvSpPr>
          <p:cNvPr id="14" name="Rectangle: Rounded Corners 13">
            <a:extLst>
              <a:ext uri="{FF2B5EF4-FFF2-40B4-BE49-F238E27FC236}">
                <a16:creationId xmlns:a16="http://schemas.microsoft.com/office/drawing/2014/main" id="{345B7211-DC21-405D-8B5A-B68AA02F2C0A}"/>
              </a:ext>
            </a:extLst>
          </p:cNvPr>
          <p:cNvSpPr/>
          <p:nvPr/>
        </p:nvSpPr>
        <p:spPr>
          <a:xfrm>
            <a:off x="1520043" y="4221874"/>
            <a:ext cx="3372593" cy="766763"/>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84EF76C6-229E-4EA2-8508-F2DAAFD862B6}"/>
              </a:ext>
            </a:extLst>
          </p:cNvPr>
          <p:cNvSpPr/>
          <p:nvPr/>
        </p:nvSpPr>
        <p:spPr>
          <a:xfrm>
            <a:off x="1528020" y="3794048"/>
            <a:ext cx="2177082" cy="399607"/>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Audio 15">
            <a:hlinkClick r:id="" action="ppaction://media"/>
            <a:extLst>
              <a:ext uri="{FF2B5EF4-FFF2-40B4-BE49-F238E27FC236}">
                <a16:creationId xmlns:a16="http://schemas.microsoft.com/office/drawing/2014/main" id="{63D05EC2-FE24-454B-A91C-80CB63C9EB8B}"/>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4011714302"/>
      </p:ext>
    </p:extLst>
  </p:cSld>
  <p:clrMapOvr>
    <a:masterClrMapping/>
  </p:clrMapOvr>
  <mc:AlternateContent xmlns:mc="http://schemas.openxmlformats.org/markup-compatibility/2006" xmlns:p14="http://schemas.microsoft.com/office/powerpoint/2010/main">
    <mc:Choice Requires="p14">
      <p:transition spd="slow" p14:dur="2000" advTm="127013"/>
    </mc:Choice>
    <mc:Fallback xmlns="">
      <p:transition spd="slow" advTm="127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15"/>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14"/>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6"/>
                </p:tgtEl>
              </p:cMediaNode>
            </p:audio>
          </p:childTnLst>
        </p:cTn>
      </p:par>
    </p:tnLst>
    <p:bldLst>
      <p:bldP spid="14" grpId="0" animBg="1"/>
      <p:bldP spid="14" grpId="1" animBg="1"/>
      <p:bldP spid="15" grpId="0" animBg="1"/>
      <p:bldP spid="15"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p:txBody>
          <a:bodyPr/>
          <a:lstStyle/>
          <a:p>
            <a:r>
              <a:rPr lang="en-US" dirty="0"/>
              <a:t>Suppose we have a string:</a:t>
            </a:r>
          </a:p>
          <a:p>
            <a:pPr lvl="1"/>
            <a:r>
              <a:rPr lang="en-US" dirty="0"/>
              <a:t>We could pluck that string and let go</a:t>
            </a:r>
          </a:p>
          <a:p>
            <a:pPr lvl="1"/>
            <a:r>
              <a:rPr lang="en-US" dirty="0"/>
              <a:t>We have two boundary conditions: the end-points of the plucked string are fixed</a:t>
            </a:r>
          </a:p>
          <a:p>
            <a:pPr lvl="1"/>
            <a:endParaRPr lang="en-US" dirty="0"/>
          </a:p>
          <a:p>
            <a:r>
              <a:rPr lang="en-US" dirty="0"/>
              <a:t>We have a second derivative with respect to time</a:t>
            </a:r>
          </a:p>
          <a:p>
            <a:pPr lvl="1"/>
            <a:r>
              <a:rPr lang="en-US" dirty="0"/>
              <a:t>This requires not only an initial condition,</a:t>
            </a:r>
            <a:br>
              <a:rPr lang="en-US" dirty="0"/>
            </a:br>
            <a:r>
              <a:rPr lang="en-US" dirty="0"/>
              <a:t>             but also an initial velocity</a:t>
            </a:r>
          </a:p>
          <a:p>
            <a:pPr lvl="1"/>
            <a:r>
              <a:rPr lang="en-US" dirty="0"/>
              <a:t>Often, the initial rate-of-change will be zero:</a:t>
            </a:r>
          </a:p>
          <a:p>
            <a:pPr lvl="2"/>
            <a:r>
              <a:rPr lang="en-US" dirty="0"/>
              <a:t>We are plucking the string and just about to let go</a:t>
            </a: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6</a:t>
            </a:fld>
            <a:endParaRPr lang="en-CA"/>
          </a:p>
        </p:txBody>
      </p:sp>
      <p:pic>
        <p:nvPicPr>
          <p:cNvPr id="9" name="Audio 8">
            <a:hlinkClick r:id="" action="ppaction://media"/>
            <a:extLst>
              <a:ext uri="{FF2B5EF4-FFF2-40B4-BE49-F238E27FC236}">
                <a16:creationId xmlns:a16="http://schemas.microsoft.com/office/drawing/2014/main" id="{30B00150-4842-4CBC-BD8A-CC7C9997876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275524726"/>
      </p:ext>
    </p:extLst>
  </p:cSld>
  <p:clrMapOvr>
    <a:masterClrMapping/>
  </p:clrMapOvr>
  <mc:AlternateContent xmlns:mc="http://schemas.openxmlformats.org/markup-compatibility/2006" xmlns:p14="http://schemas.microsoft.com/office/powerpoint/2010/main">
    <mc:Choice Requires="p14">
      <p:transition spd="slow" p14:dur="2000" advTm="77809"/>
    </mc:Choice>
    <mc:Fallback xmlns="">
      <p:transition spd="slow" advTm="77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t>We don’t know what </a:t>
            </a:r>
            <a:r>
              <a:rPr lang="en-US" i="1" dirty="0">
                <a:latin typeface="Times New Roman" panose="02020603050405020304" pitchFamily="18" charset="0"/>
              </a:rPr>
              <a:t>u</a:t>
            </a:r>
            <a:r>
              <a:rPr lang="en-US" dirty="0">
                <a:latin typeface="Times New Roman" panose="02020603050405020304" pitchFamily="18" charset="0"/>
              </a:rPr>
              <a:t>(</a:t>
            </a:r>
            <a:r>
              <a:rPr lang="en-US" i="1" dirty="0">
                <a:latin typeface="Times New Roman" panose="02020603050405020304" pitchFamily="18" charset="0"/>
              </a:rPr>
              <a:t>x</a:t>
            </a:r>
            <a:r>
              <a:rPr lang="en-US" dirty="0">
                <a:latin typeface="Times New Roman" panose="02020603050405020304" pitchFamily="18" charset="0"/>
              </a:rPr>
              <a:t>, </a:t>
            </a:r>
            <a:r>
              <a:rPr lang="en-US" i="1" dirty="0">
                <a:latin typeface="Times New Roman" panose="02020603050405020304" pitchFamily="18" charset="0"/>
              </a:rPr>
              <a:t>t</a:t>
            </a:r>
            <a:r>
              <a:rPr lang="en-US" dirty="0">
                <a:latin typeface="Times New Roman" panose="02020603050405020304" pitchFamily="18" charset="0"/>
              </a:rPr>
              <a:t>)</a:t>
            </a:r>
            <a:r>
              <a:rPr lang="en-US" dirty="0"/>
              <a:t> is, so we will approximate it</a:t>
            </a:r>
          </a:p>
          <a:p>
            <a:pPr lvl="1"/>
            <a:r>
              <a:rPr lang="en-US" dirty="0"/>
              <a:t>First, divide the interval </a:t>
            </a:r>
            <a:r>
              <a:rPr lang="en-US" dirty="0">
                <a:latin typeface="Times New Roman" panose="02020603050405020304" pitchFamily="18" charset="0"/>
              </a:rPr>
              <a:t>[</a:t>
            </a:r>
            <a:r>
              <a:rPr lang="en-US" i="1" dirty="0">
                <a:latin typeface="Times New Roman" panose="02020603050405020304" pitchFamily="18" charset="0"/>
              </a:rPr>
              <a:t>a</a:t>
            </a:r>
            <a:r>
              <a:rPr lang="en-US" dirty="0">
                <a:latin typeface="Times New Roman" panose="02020603050405020304" pitchFamily="18" charset="0"/>
              </a:rPr>
              <a:t>, </a:t>
            </a:r>
            <a:r>
              <a:rPr lang="en-US" i="1" dirty="0">
                <a:latin typeface="Times New Roman" panose="02020603050405020304" pitchFamily="18" charset="0"/>
              </a:rPr>
              <a:t>b</a:t>
            </a:r>
            <a:r>
              <a:rPr lang="en-US" dirty="0">
                <a:latin typeface="Times New Roman" panose="02020603050405020304" pitchFamily="18" charset="0"/>
              </a:rPr>
              <a:t>]</a:t>
            </a:r>
            <a:r>
              <a:rPr lang="en-US" dirty="0"/>
              <a:t> into </a:t>
            </a:r>
            <a:r>
              <a:rPr lang="en-US" i="1" dirty="0" err="1">
                <a:latin typeface="Times New Roman" panose="02020603050405020304" pitchFamily="18" charset="0"/>
              </a:rPr>
              <a:t>n</a:t>
            </a:r>
            <a:r>
              <a:rPr lang="en-US" i="1" baseline="-25000" dirty="0" err="1">
                <a:latin typeface="Times New Roman" panose="02020603050405020304" pitchFamily="18" charset="0"/>
              </a:rPr>
              <a:t>x</a:t>
            </a:r>
            <a:r>
              <a:rPr lang="en-US" dirty="0"/>
              <a:t> sub-intervals,</a:t>
            </a:r>
            <a:br>
              <a:rPr lang="en-US" dirty="0"/>
            </a:br>
            <a:r>
              <a:rPr lang="en-US" dirty="0"/>
              <a:t>each of width </a:t>
            </a:r>
            <a:r>
              <a:rPr lang="en-US" i="1" dirty="0">
                <a:latin typeface="Times New Roman" panose="02020603050405020304" pitchFamily="18" charset="0"/>
              </a:rPr>
              <a:t>h</a:t>
            </a:r>
            <a:endParaRPr lang="en-US" dirty="0">
              <a:latin typeface="Times New Roman" panose="02020603050405020304" pitchFamily="18" charset="0"/>
            </a:endParaRPr>
          </a:p>
          <a:p>
            <a:pPr lvl="1"/>
            <a:r>
              <a:rPr lang="en-US" dirty="0"/>
              <a:t>Thus, </a:t>
            </a:r>
            <a:r>
              <a:rPr lang="en-US" i="1" dirty="0" err="1">
                <a:latin typeface="Times New Roman" panose="02020603050405020304" pitchFamily="18" charset="0"/>
              </a:rPr>
              <a:t>x</a:t>
            </a:r>
            <a:r>
              <a:rPr lang="en-US" i="1" baseline="-25000" dirty="0" err="1">
                <a:latin typeface="Times New Roman" panose="02020603050405020304" pitchFamily="18" charset="0"/>
              </a:rPr>
              <a:t>k</a:t>
            </a:r>
            <a:r>
              <a:rPr lang="en-US" dirty="0">
                <a:latin typeface="Times New Roman" panose="02020603050405020304" pitchFamily="18" charset="0"/>
              </a:rPr>
              <a:t> = </a:t>
            </a:r>
            <a:r>
              <a:rPr lang="en-US" i="1" dirty="0">
                <a:latin typeface="Times New Roman" panose="02020603050405020304" pitchFamily="18" charset="0"/>
              </a:rPr>
              <a:t>a </a:t>
            </a:r>
            <a:r>
              <a:rPr lang="en-US" dirty="0">
                <a:latin typeface="Times New Roman" panose="02020603050405020304" pitchFamily="18" charset="0"/>
              </a:rPr>
              <a:t>+ </a:t>
            </a:r>
            <a:r>
              <a:rPr lang="en-US" i="1" dirty="0" err="1">
                <a:latin typeface="Times New Roman" panose="02020603050405020304" pitchFamily="18" charset="0"/>
              </a:rPr>
              <a:t>kh</a:t>
            </a:r>
            <a:r>
              <a:rPr lang="en-US" dirty="0"/>
              <a:t> so </a:t>
            </a:r>
            <a:r>
              <a:rPr lang="en-US" i="1" dirty="0">
                <a:latin typeface="Times New Roman" panose="02020603050405020304" pitchFamily="18" charset="0"/>
              </a:rPr>
              <a:t>           </a:t>
            </a:r>
            <a:r>
              <a:rPr lang="en-US" i="1" dirty="0"/>
              <a:t> </a:t>
            </a:r>
            <a:r>
              <a:rPr lang="en-US" dirty="0"/>
              <a:t>and </a:t>
            </a:r>
          </a:p>
          <a:p>
            <a:pPr lvl="1"/>
            <a:endParaRPr lang="en-US" dirty="0"/>
          </a:p>
          <a:p>
            <a:r>
              <a:rPr lang="en-US" dirty="0"/>
              <a:t>Next, we cannot approximate the solution at each point in time,</a:t>
            </a:r>
            <a:br>
              <a:rPr lang="en-US" dirty="0"/>
            </a:br>
            <a:r>
              <a:rPr lang="en-US" dirty="0"/>
              <a:t>	so we will break time into steps</a:t>
            </a:r>
          </a:p>
          <a:p>
            <a:pPr lvl="1"/>
            <a:r>
              <a:rPr lang="en-US" dirty="0"/>
              <a:t>Define </a:t>
            </a:r>
            <a:r>
              <a:rPr lang="en-US" i="1" dirty="0">
                <a:latin typeface="Times New Roman" panose="02020603050405020304" pitchFamily="18" charset="0"/>
              </a:rPr>
              <a:t>t</a:t>
            </a:r>
            <a:r>
              <a:rPr lang="en-US" i="1" baseline="-25000" dirty="0">
                <a:latin typeface="Times New Roman" panose="02020603050405020304" pitchFamily="18" charset="0"/>
              </a:rPr>
              <a:t>ℓ</a:t>
            </a:r>
            <a:r>
              <a:rPr lang="en-US" dirty="0">
                <a:latin typeface="Times New Roman" panose="02020603050405020304" pitchFamily="18" charset="0"/>
              </a:rPr>
              <a:t> = </a:t>
            </a:r>
            <a:r>
              <a:rPr lang="en-US" i="1" dirty="0">
                <a:latin typeface="Times New Roman" panose="02020603050405020304" pitchFamily="18" charset="0"/>
              </a:rPr>
              <a:t>t</a:t>
            </a:r>
            <a:r>
              <a:rPr lang="en-US" baseline="-25000" dirty="0">
                <a:latin typeface="Times New Roman" panose="02020603050405020304" pitchFamily="18" charset="0"/>
              </a:rPr>
              <a:t>0</a:t>
            </a:r>
            <a:r>
              <a:rPr lang="en-US" dirty="0">
                <a:latin typeface="Times New Roman" panose="02020603050405020304" pitchFamily="18" charset="0"/>
              </a:rPr>
              <a:t> + </a:t>
            </a:r>
            <a:r>
              <a:rPr lang="en-US" i="1" dirty="0">
                <a:latin typeface="Times New Roman" panose="02020603050405020304" pitchFamily="18" charset="0"/>
              </a:rPr>
              <a:t>ℓ</a:t>
            </a:r>
            <a:r>
              <a:rPr lang="en-US" dirty="0">
                <a:latin typeface="Symbol" panose="05050102010706020507" pitchFamily="18" charset="2"/>
              </a:rPr>
              <a:t>D</a:t>
            </a:r>
            <a:r>
              <a:rPr lang="en-US" i="1" dirty="0">
                <a:latin typeface="Times New Roman" panose="02020603050405020304" pitchFamily="18" charset="0"/>
              </a:rPr>
              <a:t>t</a:t>
            </a:r>
          </a:p>
          <a:p>
            <a:pPr marL="0" indent="0">
              <a:buNone/>
            </a:pPr>
            <a:endParaRPr lang="en-US" dirty="0">
              <a:solidFill>
                <a:prstClr val="white"/>
              </a:solidFill>
            </a:endParaRPr>
          </a:p>
          <a:p>
            <a:r>
              <a:rPr lang="en-US" dirty="0">
                <a:solidFill>
                  <a:prstClr val="white"/>
                </a:solidFill>
              </a:rPr>
              <a:t>We will try to approximate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dirty="0">
                <a:latin typeface="Times New Roman" panose="02020603050405020304" pitchFamily="18" charset="0"/>
              </a:rPr>
              <a:t>,</a:t>
            </a:r>
            <a:r>
              <a:rPr lang="en-US" i="1" dirty="0">
                <a:latin typeface="Times New Roman" panose="02020603050405020304" pitchFamily="18" charset="0"/>
              </a:rPr>
              <a:t> 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a:t>
            </a:r>
          </a:p>
          <a:p>
            <a:pPr lvl="1"/>
            <a:r>
              <a:rPr lang="en-US" dirty="0">
                <a:solidFill>
                  <a:prstClr val="white"/>
                </a:solidFill>
              </a:rPr>
              <a:t>As before, </a:t>
            </a:r>
            <a:r>
              <a:rPr lang="en-US" i="1" dirty="0">
                <a:solidFill>
                  <a:prstClr val="white"/>
                </a:solidFill>
                <a:latin typeface="Times New Roman" panose="02020603050405020304" pitchFamily="18" charset="0"/>
              </a:rPr>
              <a:t>u</a:t>
            </a:r>
            <a:r>
              <a:rPr lang="en-US" dirty="0">
                <a:solidFill>
                  <a:prstClr val="white"/>
                </a:solidFill>
                <a:latin typeface="Times New Roman" panose="02020603050405020304" pitchFamily="18" charset="0"/>
              </a:rPr>
              <a:t>(</a:t>
            </a:r>
            <a:r>
              <a:rPr lang="en-US" i="1" dirty="0" err="1">
                <a:solidFill>
                  <a:prstClr val="white"/>
                </a:solidFill>
                <a:latin typeface="Times New Roman" panose="02020603050405020304" pitchFamily="18" charset="0"/>
              </a:rPr>
              <a:t>x</a:t>
            </a:r>
            <a:r>
              <a:rPr lang="en-US" i="1" baseline="-25000" dirty="0" err="1">
                <a:solidFill>
                  <a:prstClr val="white"/>
                </a:solidFill>
                <a:latin typeface="Times New Roman" panose="02020603050405020304" pitchFamily="18" charset="0"/>
              </a:rPr>
              <a:t>k</a:t>
            </a:r>
            <a:r>
              <a:rPr lang="en-US" dirty="0">
                <a:latin typeface="Times New Roman" panose="02020603050405020304" pitchFamily="18" charset="0"/>
              </a:rPr>
              <a:t>,</a:t>
            </a:r>
            <a:r>
              <a:rPr lang="en-US" i="1" dirty="0">
                <a:latin typeface="Times New Roman" panose="02020603050405020304" pitchFamily="18" charset="0"/>
              </a:rPr>
              <a:t> t</a:t>
            </a:r>
            <a:r>
              <a:rPr lang="en-US" i="1" baseline="-25000" dirty="0">
                <a:latin typeface="Times New Roman" panose="02020603050405020304" pitchFamily="18" charset="0"/>
              </a:rPr>
              <a:t>ℓ</a:t>
            </a:r>
            <a:r>
              <a:rPr lang="en-US" dirty="0">
                <a:solidFill>
                  <a:prstClr val="white"/>
                </a:solidFill>
                <a:latin typeface="Times New Roman" panose="02020603050405020304" pitchFamily="18" charset="0"/>
              </a:rPr>
              <a:t>) ≈ </a:t>
            </a:r>
            <a:r>
              <a:rPr lang="en-US" i="1" dirty="0" err="1">
                <a:solidFill>
                  <a:prstClr val="white"/>
                </a:solidFill>
                <a:latin typeface="Times New Roman" panose="02020603050405020304" pitchFamily="18" charset="0"/>
              </a:rPr>
              <a:t>u</a:t>
            </a:r>
            <a:r>
              <a:rPr lang="en-US" i="1" baseline="-25000" dirty="0" err="1">
                <a:solidFill>
                  <a:prstClr val="white"/>
                </a:solidFill>
                <a:latin typeface="Times New Roman" panose="02020603050405020304" pitchFamily="18" charset="0"/>
              </a:rPr>
              <a:t>k</a:t>
            </a:r>
            <a:r>
              <a:rPr lang="en-US" baseline="-25000" dirty="0">
                <a:solidFill>
                  <a:prstClr val="white"/>
                </a:solidFill>
                <a:latin typeface="Times New Roman" panose="02020603050405020304" pitchFamily="18" charset="0"/>
              </a:rPr>
              <a:t>,</a:t>
            </a:r>
            <a:r>
              <a:rPr lang="en-US" i="1" baseline="-25000" dirty="0">
                <a:latin typeface="Times New Roman" panose="02020603050405020304" pitchFamily="18" charset="0"/>
              </a:rPr>
              <a:t>ℓ</a:t>
            </a:r>
            <a:endParaRPr lang="en-US" dirty="0">
              <a:solidFill>
                <a:prstClr val="white"/>
              </a:solidFill>
              <a:latin typeface="Times New Roman" panose="02020603050405020304" pitchFamily="18" charset="0"/>
            </a:endParaRP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7</a:t>
            </a:fld>
            <a:endParaRPr lang="en-CA"/>
          </a:p>
        </p:txBody>
      </p:sp>
      <p:graphicFrame>
        <p:nvGraphicFramePr>
          <p:cNvPr id="7" name="Object 6">
            <a:extLst>
              <a:ext uri="{FF2B5EF4-FFF2-40B4-BE49-F238E27FC236}">
                <a16:creationId xmlns:a16="http://schemas.microsoft.com/office/drawing/2014/main" id="{76B70275-D270-44DB-9EAA-8BB7408894B2}"/>
              </a:ext>
            </a:extLst>
          </p:cNvPr>
          <p:cNvGraphicFramePr>
            <a:graphicFrameLocks noChangeAspect="1"/>
          </p:cNvGraphicFramePr>
          <p:nvPr>
            <p:extLst>
              <p:ext uri="{D42A27DB-BD31-4B8C-83A1-F6EECF244321}">
                <p14:modId xmlns:p14="http://schemas.microsoft.com/office/powerpoint/2010/main" val="611207452"/>
              </p:ext>
            </p:extLst>
          </p:nvPr>
        </p:nvGraphicFramePr>
        <p:xfrm>
          <a:off x="3440972" y="2711145"/>
          <a:ext cx="819150" cy="444500"/>
        </p:xfrm>
        <a:graphic>
          <a:graphicData uri="http://schemas.openxmlformats.org/presentationml/2006/ole">
            <mc:AlternateContent xmlns:mc="http://schemas.openxmlformats.org/markup-compatibility/2006">
              <mc:Choice xmlns:v="urn:schemas-microsoft-com:vml" Requires="v">
                <p:oleObj spid="_x0000_s4098" name="Equation" r:id="rId6" imgW="419040" imgH="228600" progId="Equation.DSMT4">
                  <p:embed/>
                </p:oleObj>
              </mc:Choice>
              <mc:Fallback>
                <p:oleObj name="Equation" r:id="rId6" imgW="419040" imgH="22860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7"/>
                      <a:stretch>
                        <a:fillRect/>
                      </a:stretch>
                    </p:blipFill>
                    <p:spPr>
                      <a:xfrm>
                        <a:off x="3440972" y="2711145"/>
                        <a:ext cx="819150" cy="444500"/>
                      </a:xfrm>
                      <a:prstGeom prst="rect">
                        <a:avLst/>
                      </a:prstGeom>
                    </p:spPr>
                  </p:pic>
                </p:oleObj>
              </mc:Fallback>
            </mc:AlternateContent>
          </a:graphicData>
        </a:graphic>
      </p:graphicFrame>
      <p:graphicFrame>
        <p:nvGraphicFramePr>
          <p:cNvPr id="8" name="Object 7">
            <a:extLst>
              <a:ext uri="{FF2B5EF4-FFF2-40B4-BE49-F238E27FC236}">
                <a16:creationId xmlns:a16="http://schemas.microsoft.com/office/drawing/2014/main" id="{7735465F-29AF-4AC7-9492-9D2D94BA8B8D}"/>
              </a:ext>
            </a:extLst>
          </p:cNvPr>
          <p:cNvGraphicFramePr>
            <a:graphicFrameLocks noChangeAspect="1"/>
          </p:cNvGraphicFramePr>
          <p:nvPr>
            <p:extLst>
              <p:ext uri="{D42A27DB-BD31-4B8C-83A1-F6EECF244321}">
                <p14:modId xmlns:p14="http://schemas.microsoft.com/office/powerpoint/2010/main" val="3939407796"/>
              </p:ext>
            </p:extLst>
          </p:nvPr>
        </p:nvGraphicFramePr>
        <p:xfrm>
          <a:off x="4760913" y="2700338"/>
          <a:ext cx="868362" cy="468312"/>
        </p:xfrm>
        <a:graphic>
          <a:graphicData uri="http://schemas.openxmlformats.org/presentationml/2006/ole">
            <mc:AlternateContent xmlns:mc="http://schemas.openxmlformats.org/markup-compatibility/2006">
              <mc:Choice xmlns:v="urn:schemas-microsoft-com:vml" Requires="v">
                <p:oleObj spid="_x0000_s4099" name="Equation" r:id="rId8" imgW="444240" imgH="241200" progId="Equation.DSMT4">
                  <p:embed/>
                </p:oleObj>
              </mc:Choice>
              <mc:Fallback>
                <p:oleObj name="Equation" r:id="rId8" imgW="444240" imgH="241200" progId="Equation.DSMT4">
                  <p:embed/>
                  <p:pic>
                    <p:nvPicPr>
                      <p:cNvPr id="7" name="Object 6">
                        <a:extLst>
                          <a:ext uri="{FF2B5EF4-FFF2-40B4-BE49-F238E27FC236}">
                            <a16:creationId xmlns:a16="http://schemas.microsoft.com/office/drawing/2014/main" id="{76B70275-D270-44DB-9EAA-8BB7408894B2}"/>
                          </a:ext>
                        </a:extLst>
                      </p:cNvPr>
                      <p:cNvPicPr/>
                      <p:nvPr/>
                    </p:nvPicPr>
                    <p:blipFill>
                      <a:blip r:embed="rId9"/>
                      <a:stretch>
                        <a:fillRect/>
                      </a:stretch>
                    </p:blipFill>
                    <p:spPr>
                      <a:xfrm>
                        <a:off x="4760913" y="2700338"/>
                        <a:ext cx="868362" cy="468312"/>
                      </a:xfrm>
                      <a:prstGeom prst="rect">
                        <a:avLst/>
                      </a:prstGeom>
                    </p:spPr>
                  </p:pic>
                </p:oleObj>
              </mc:Fallback>
            </mc:AlternateContent>
          </a:graphicData>
        </a:graphic>
      </p:graphicFrame>
      <p:pic>
        <p:nvPicPr>
          <p:cNvPr id="6" name="Audio 5">
            <a:hlinkClick r:id="" action="ppaction://media"/>
            <a:extLst>
              <a:ext uri="{FF2B5EF4-FFF2-40B4-BE49-F238E27FC236}">
                <a16:creationId xmlns:a16="http://schemas.microsoft.com/office/drawing/2014/main" id="{6AFD97D8-0BEA-4EB7-BDFB-8C26C0C97FB5}"/>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1458673147"/>
      </p:ext>
    </p:extLst>
  </p:cSld>
  <p:clrMapOvr>
    <a:masterClrMapping/>
  </p:clrMapOvr>
  <mc:AlternateContent xmlns:mc="http://schemas.openxmlformats.org/markup-compatibility/2006" xmlns:p14="http://schemas.microsoft.com/office/powerpoint/2010/main">
    <mc:Choice Requires="p14">
      <p:transition spd="slow" p14:dur="2000" advTm="77883"/>
    </mc:Choice>
    <mc:Fallback xmlns="">
      <p:transition spd="slow" advTm="77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Oval 292">
            <a:extLst>
              <a:ext uri="{FF2B5EF4-FFF2-40B4-BE49-F238E27FC236}">
                <a16:creationId xmlns:a16="http://schemas.microsoft.com/office/drawing/2014/main" id="{C79EE2FA-924E-4D89-8435-586B52691225}"/>
              </a:ext>
            </a:extLst>
          </p:cNvPr>
          <p:cNvSpPr/>
          <p:nvPr/>
        </p:nvSpPr>
        <p:spPr>
          <a:xfrm>
            <a:off x="2293009" y="378326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Oval 293">
            <a:extLst>
              <a:ext uri="{FF2B5EF4-FFF2-40B4-BE49-F238E27FC236}">
                <a16:creationId xmlns:a16="http://schemas.microsoft.com/office/drawing/2014/main" id="{440E4770-9928-40C5-BD7B-70A11769CCA5}"/>
              </a:ext>
            </a:extLst>
          </p:cNvPr>
          <p:cNvSpPr/>
          <p:nvPr/>
        </p:nvSpPr>
        <p:spPr>
          <a:xfrm>
            <a:off x="2293009" y="545966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solidFill>
                  <a:prstClr val="white"/>
                </a:solidFill>
              </a:rPr>
              <a:t>As with the heat equation, we require an initial state of the string or other medium being oscillated as well as boundary conditions</a:t>
            </a:r>
          </a:p>
          <a:p>
            <a:pPr lvl="1"/>
            <a:r>
              <a:rPr lang="en-US" dirty="0">
                <a:solidFill>
                  <a:prstClr val="white"/>
                </a:solidFill>
              </a:rPr>
              <a:t>For example, </a:t>
            </a:r>
            <a:r>
              <a:rPr lang="en-US" i="1" dirty="0">
                <a:solidFill>
                  <a:prstClr val="white"/>
                </a:solidFill>
                <a:latin typeface="Times New Roman" panose="02020603050405020304" pitchFamily="18" charset="0"/>
              </a:rPr>
              <a:t>u</a:t>
            </a:r>
            <a:r>
              <a:rPr lang="en-US" baseline="-25000" dirty="0">
                <a:solidFill>
                  <a:prstClr val="white"/>
                </a:solidFill>
                <a:latin typeface="Times New Roman" panose="02020603050405020304" pitchFamily="18" charset="0"/>
              </a:rPr>
              <a:t>0</a:t>
            </a:r>
            <a:r>
              <a:rPr lang="en-US" dirty="0">
                <a:solidFill>
                  <a:prstClr val="white"/>
                </a:solidFill>
                <a:latin typeface="Times New Roman" panose="02020603050405020304" pitchFamily="18" charset="0"/>
              </a:rPr>
              <a:t>(</a:t>
            </a:r>
            <a:r>
              <a:rPr lang="en-US" i="1" dirty="0">
                <a:solidFill>
                  <a:prstClr val="white"/>
                </a:solidFill>
                <a:latin typeface="Times New Roman" panose="02020603050405020304" pitchFamily="18" charset="0"/>
              </a:rPr>
              <a:t>x</a:t>
            </a:r>
            <a:r>
              <a:rPr lang="en-US" dirty="0">
                <a:solidFill>
                  <a:prstClr val="white"/>
                </a:solidFill>
                <a:latin typeface="Times New Roman" panose="02020603050405020304" pitchFamily="18" charset="0"/>
              </a:rPr>
              <a:t>) ≈ sin(</a:t>
            </a:r>
            <a:r>
              <a:rPr lang="en-US" i="1" dirty="0">
                <a:solidFill>
                  <a:prstClr val="white"/>
                </a:solidFill>
                <a:latin typeface="Times New Roman" panose="02020603050405020304" pitchFamily="18" charset="0"/>
              </a:rPr>
              <a:t>x</a:t>
            </a:r>
            <a:r>
              <a:rPr lang="en-US" dirty="0">
                <a:solidFill>
                  <a:prstClr val="white"/>
                </a:solidFill>
                <a:latin typeface="Times New Roman" panose="02020603050405020304" pitchFamily="18" charset="0"/>
              </a:rPr>
              <a:t>)</a:t>
            </a:r>
          </a:p>
          <a:p>
            <a:pPr marL="0" indent="0">
              <a:buNone/>
            </a:pPr>
            <a:endParaRPr lang="en-US" dirty="0">
              <a:solidFill>
                <a:prstClr val="white"/>
              </a:solidFill>
            </a:endParaRPr>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8</a:t>
            </a:fld>
            <a:endParaRPr lang="en-CA"/>
          </a:p>
        </p:txBody>
      </p:sp>
      <p:cxnSp>
        <p:nvCxnSpPr>
          <p:cNvPr id="7" name="Straight Connector 6">
            <a:extLst>
              <a:ext uri="{FF2B5EF4-FFF2-40B4-BE49-F238E27FC236}">
                <a16:creationId xmlns:a16="http://schemas.microsoft.com/office/drawing/2014/main" id="{62FEF946-BE93-4F75-8EC9-73E6F50D7BA4}"/>
              </a:ext>
            </a:extLst>
          </p:cNvPr>
          <p:cNvCxnSpPr>
            <a:cxnSpLocks/>
            <a:stCxn id="32" idx="0"/>
          </p:cNvCxnSpPr>
          <p:nvPr/>
        </p:nvCxnSpPr>
        <p:spPr>
          <a:xfrm flipV="1">
            <a:off x="2314471" y="3804733"/>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EE2F200-EA4D-48D3-B602-12F5E1FE6DFC}"/>
              </a:ext>
            </a:extLst>
          </p:cNvPr>
          <p:cNvCxnSpPr>
            <a:cxnSpLocks/>
          </p:cNvCxnSpPr>
          <p:nvPr/>
        </p:nvCxnSpPr>
        <p:spPr>
          <a:xfrm flipH="1">
            <a:off x="2314471" y="3796342"/>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20ECF9A-C50B-408D-8489-25BA617D8AC0}"/>
              </a:ext>
            </a:extLst>
          </p:cNvPr>
          <p:cNvCxnSpPr>
            <a:cxnSpLocks/>
          </p:cNvCxnSpPr>
          <p:nvPr/>
        </p:nvCxnSpPr>
        <p:spPr>
          <a:xfrm flipH="1">
            <a:off x="2314471" y="5480529"/>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7C00706C-EBFD-4C49-B4D7-85E140247A9C}"/>
              </a:ext>
            </a:extLst>
          </p:cNvPr>
          <p:cNvSpPr txBox="1"/>
          <p:nvPr/>
        </p:nvSpPr>
        <p:spPr>
          <a:xfrm>
            <a:off x="4076272" y="5665113"/>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0" name="TextBox 19">
            <a:extLst>
              <a:ext uri="{FF2B5EF4-FFF2-40B4-BE49-F238E27FC236}">
                <a16:creationId xmlns:a16="http://schemas.microsoft.com/office/drawing/2014/main" id="{0D7F3975-5DBF-45DC-9C2D-E3DC18ED1189}"/>
              </a:ext>
            </a:extLst>
          </p:cNvPr>
          <p:cNvSpPr txBox="1"/>
          <p:nvPr/>
        </p:nvSpPr>
        <p:spPr>
          <a:xfrm>
            <a:off x="1670029" y="4389037"/>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1" name="Oval 20">
            <a:extLst>
              <a:ext uri="{FF2B5EF4-FFF2-40B4-BE49-F238E27FC236}">
                <a16:creationId xmlns:a16="http://schemas.microsoft.com/office/drawing/2014/main" id="{CD5AC890-FF80-454E-B575-3B0EF72C3240}"/>
              </a:ext>
            </a:extLst>
          </p:cNvPr>
          <p:cNvSpPr/>
          <p:nvPr/>
        </p:nvSpPr>
        <p:spPr>
          <a:xfrm>
            <a:off x="2291611" y="3781871"/>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9CA8E87E-3BAD-4918-BDAA-2988F4CB70D4}"/>
              </a:ext>
            </a:extLst>
          </p:cNvPr>
          <p:cNvSpPr/>
          <p:nvPr/>
        </p:nvSpPr>
        <p:spPr>
          <a:xfrm>
            <a:off x="2291611" y="39342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D70FD75-8A2D-494E-AA85-5D0CB73B519B}"/>
              </a:ext>
            </a:extLst>
          </p:cNvPr>
          <p:cNvSpPr/>
          <p:nvPr/>
        </p:nvSpPr>
        <p:spPr>
          <a:xfrm>
            <a:off x="2291611" y="40866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497BD6F0-64D0-425C-83F8-3A75D39732AF}"/>
              </a:ext>
            </a:extLst>
          </p:cNvPr>
          <p:cNvSpPr/>
          <p:nvPr/>
        </p:nvSpPr>
        <p:spPr>
          <a:xfrm>
            <a:off x="2291611" y="42390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6A69A233-4EB7-4D78-B4BC-F9936D54F5B3}"/>
              </a:ext>
            </a:extLst>
          </p:cNvPr>
          <p:cNvSpPr/>
          <p:nvPr/>
        </p:nvSpPr>
        <p:spPr>
          <a:xfrm>
            <a:off x="2291611" y="43914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95DA3CE-2370-477A-B435-ACF843CD3D30}"/>
              </a:ext>
            </a:extLst>
          </p:cNvPr>
          <p:cNvSpPr/>
          <p:nvPr/>
        </p:nvSpPr>
        <p:spPr>
          <a:xfrm>
            <a:off x="2291611" y="45438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DD24113-32F3-4C6C-9360-67E46A02EAB6}"/>
              </a:ext>
            </a:extLst>
          </p:cNvPr>
          <p:cNvSpPr/>
          <p:nvPr/>
        </p:nvSpPr>
        <p:spPr>
          <a:xfrm>
            <a:off x="2291611" y="46962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F1A712F-331B-4741-922D-7D5A74A5E4EB}"/>
              </a:ext>
            </a:extLst>
          </p:cNvPr>
          <p:cNvSpPr/>
          <p:nvPr/>
        </p:nvSpPr>
        <p:spPr>
          <a:xfrm>
            <a:off x="2291611" y="48486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3DDD004-D2D8-4309-848D-67B089DFE227}"/>
              </a:ext>
            </a:extLst>
          </p:cNvPr>
          <p:cNvSpPr/>
          <p:nvPr/>
        </p:nvSpPr>
        <p:spPr>
          <a:xfrm>
            <a:off x="2291611" y="50010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E60358AA-F3E0-4971-AC4E-CEAE65365008}"/>
              </a:ext>
            </a:extLst>
          </p:cNvPr>
          <p:cNvSpPr/>
          <p:nvPr/>
        </p:nvSpPr>
        <p:spPr>
          <a:xfrm>
            <a:off x="2291611" y="51534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82993ACC-D0A7-42B6-87E9-0E33D86958E2}"/>
              </a:ext>
            </a:extLst>
          </p:cNvPr>
          <p:cNvSpPr/>
          <p:nvPr/>
        </p:nvSpPr>
        <p:spPr>
          <a:xfrm>
            <a:off x="2291611" y="530587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289D6C3-CE3B-4FFB-B80E-D22A5E13EB85}"/>
              </a:ext>
            </a:extLst>
          </p:cNvPr>
          <p:cNvSpPr/>
          <p:nvPr/>
        </p:nvSpPr>
        <p:spPr>
          <a:xfrm>
            <a:off x="2291611" y="5458271"/>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118" name="Oval 117">
            <a:extLst>
              <a:ext uri="{FF2B5EF4-FFF2-40B4-BE49-F238E27FC236}">
                <a16:creationId xmlns:a16="http://schemas.microsoft.com/office/drawing/2014/main" id="{C78A5414-7156-4327-B3EB-88CCEC7802DF}"/>
              </a:ext>
            </a:extLst>
          </p:cNvPr>
          <p:cNvSpPr/>
          <p:nvPr/>
        </p:nvSpPr>
        <p:spPr>
          <a:xfrm>
            <a:off x="2593374" y="37812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88315ED-2C0F-4264-A280-FFBC9D3EFA08}"/>
              </a:ext>
            </a:extLst>
          </p:cNvPr>
          <p:cNvSpPr/>
          <p:nvPr/>
        </p:nvSpPr>
        <p:spPr>
          <a:xfrm>
            <a:off x="2593374" y="39336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9F5BEC0D-FEFE-495E-9381-8DC820D095A8}"/>
              </a:ext>
            </a:extLst>
          </p:cNvPr>
          <p:cNvSpPr/>
          <p:nvPr/>
        </p:nvSpPr>
        <p:spPr>
          <a:xfrm>
            <a:off x="2593374" y="40860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9C35A55E-3007-4FAD-802D-24AF95EFC2DD}"/>
              </a:ext>
            </a:extLst>
          </p:cNvPr>
          <p:cNvSpPr/>
          <p:nvPr/>
        </p:nvSpPr>
        <p:spPr>
          <a:xfrm>
            <a:off x="2593374" y="42384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4E3EB9D3-5EA8-4D09-B462-22CDFBC34C2E}"/>
              </a:ext>
            </a:extLst>
          </p:cNvPr>
          <p:cNvSpPr/>
          <p:nvPr/>
        </p:nvSpPr>
        <p:spPr>
          <a:xfrm>
            <a:off x="2593374" y="43908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1F57877E-B137-432E-B499-A95A6B605508}"/>
              </a:ext>
            </a:extLst>
          </p:cNvPr>
          <p:cNvSpPr/>
          <p:nvPr/>
        </p:nvSpPr>
        <p:spPr>
          <a:xfrm>
            <a:off x="2593374" y="45432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906F23FF-3841-4DBF-B9D6-2E3060EB95DB}"/>
              </a:ext>
            </a:extLst>
          </p:cNvPr>
          <p:cNvSpPr/>
          <p:nvPr/>
        </p:nvSpPr>
        <p:spPr>
          <a:xfrm>
            <a:off x="2593374" y="46956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209FEFDE-123F-4369-8E00-CE40F3570A05}"/>
              </a:ext>
            </a:extLst>
          </p:cNvPr>
          <p:cNvSpPr/>
          <p:nvPr/>
        </p:nvSpPr>
        <p:spPr>
          <a:xfrm>
            <a:off x="2593374" y="48480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BEE709A8-5BBB-417F-8E86-399D34AD9613}"/>
              </a:ext>
            </a:extLst>
          </p:cNvPr>
          <p:cNvSpPr/>
          <p:nvPr/>
        </p:nvSpPr>
        <p:spPr>
          <a:xfrm>
            <a:off x="2593374" y="50004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9AB88DBC-D112-468E-9D9F-84BF1064FB86}"/>
              </a:ext>
            </a:extLst>
          </p:cNvPr>
          <p:cNvSpPr/>
          <p:nvPr/>
        </p:nvSpPr>
        <p:spPr>
          <a:xfrm>
            <a:off x="2593374" y="51528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97190044-508B-48A5-AEB8-9A46509768A3}"/>
              </a:ext>
            </a:extLst>
          </p:cNvPr>
          <p:cNvSpPr/>
          <p:nvPr/>
        </p:nvSpPr>
        <p:spPr>
          <a:xfrm>
            <a:off x="2593374" y="53052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E406D4EB-2AFA-4156-90A9-84FE66ED3D22}"/>
              </a:ext>
            </a:extLst>
          </p:cNvPr>
          <p:cNvSpPr/>
          <p:nvPr/>
        </p:nvSpPr>
        <p:spPr>
          <a:xfrm>
            <a:off x="2593374" y="545766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FC4B22A7-A8EA-41B7-AD0C-C8B21412A0BB}"/>
              </a:ext>
            </a:extLst>
          </p:cNvPr>
          <p:cNvSpPr/>
          <p:nvPr/>
        </p:nvSpPr>
        <p:spPr>
          <a:xfrm>
            <a:off x="2895137" y="37806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E61F97A6-585B-4277-B489-13633297B8CE}"/>
              </a:ext>
            </a:extLst>
          </p:cNvPr>
          <p:cNvSpPr/>
          <p:nvPr/>
        </p:nvSpPr>
        <p:spPr>
          <a:xfrm>
            <a:off x="2895137" y="39330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6B10787E-63FE-41E1-AC8D-948B85E10B54}"/>
              </a:ext>
            </a:extLst>
          </p:cNvPr>
          <p:cNvSpPr/>
          <p:nvPr/>
        </p:nvSpPr>
        <p:spPr>
          <a:xfrm>
            <a:off x="2895137" y="40854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E7C5C73E-F55C-44AB-9771-292B58914276}"/>
              </a:ext>
            </a:extLst>
          </p:cNvPr>
          <p:cNvSpPr/>
          <p:nvPr/>
        </p:nvSpPr>
        <p:spPr>
          <a:xfrm>
            <a:off x="2895137" y="42378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998EE5C2-A043-4054-AFDE-1C63039A67BB}"/>
              </a:ext>
            </a:extLst>
          </p:cNvPr>
          <p:cNvSpPr/>
          <p:nvPr/>
        </p:nvSpPr>
        <p:spPr>
          <a:xfrm>
            <a:off x="2895137" y="43902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561155BA-1DDC-4E0E-AB0E-3CDB70B86EBE}"/>
              </a:ext>
            </a:extLst>
          </p:cNvPr>
          <p:cNvSpPr/>
          <p:nvPr/>
        </p:nvSpPr>
        <p:spPr>
          <a:xfrm>
            <a:off x="2895137" y="45426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E8ACC06D-50AC-4971-96EC-6211F4CC2757}"/>
              </a:ext>
            </a:extLst>
          </p:cNvPr>
          <p:cNvSpPr/>
          <p:nvPr/>
        </p:nvSpPr>
        <p:spPr>
          <a:xfrm>
            <a:off x="2895137" y="46950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10865CB4-06D4-4C80-963B-B3A74C2933DF}"/>
              </a:ext>
            </a:extLst>
          </p:cNvPr>
          <p:cNvSpPr/>
          <p:nvPr/>
        </p:nvSpPr>
        <p:spPr>
          <a:xfrm>
            <a:off x="2895137" y="48474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EAECDF9F-6850-422D-8EBB-015396F7A797}"/>
              </a:ext>
            </a:extLst>
          </p:cNvPr>
          <p:cNvSpPr/>
          <p:nvPr/>
        </p:nvSpPr>
        <p:spPr>
          <a:xfrm>
            <a:off x="2895137" y="49998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11FEFF93-4017-4C80-8307-F13E690D9ABB}"/>
              </a:ext>
            </a:extLst>
          </p:cNvPr>
          <p:cNvSpPr/>
          <p:nvPr/>
        </p:nvSpPr>
        <p:spPr>
          <a:xfrm>
            <a:off x="2895137" y="51522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26F3EABA-1BD1-4F58-87C3-FC91BB51965F}"/>
              </a:ext>
            </a:extLst>
          </p:cNvPr>
          <p:cNvSpPr/>
          <p:nvPr/>
        </p:nvSpPr>
        <p:spPr>
          <a:xfrm>
            <a:off x="2895137" y="53046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3A64D624-2663-4ABD-83C9-4886F389B259}"/>
              </a:ext>
            </a:extLst>
          </p:cNvPr>
          <p:cNvSpPr/>
          <p:nvPr/>
        </p:nvSpPr>
        <p:spPr>
          <a:xfrm>
            <a:off x="2895137" y="545705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75EF1634-38A7-4A30-B4F7-169A2BD2AC10}"/>
              </a:ext>
            </a:extLst>
          </p:cNvPr>
          <p:cNvSpPr/>
          <p:nvPr/>
        </p:nvSpPr>
        <p:spPr>
          <a:xfrm>
            <a:off x="3196900" y="37800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D7709DA7-F5FF-4B5B-89E4-46735BC54FA1}"/>
              </a:ext>
            </a:extLst>
          </p:cNvPr>
          <p:cNvSpPr/>
          <p:nvPr/>
        </p:nvSpPr>
        <p:spPr>
          <a:xfrm>
            <a:off x="3196900" y="39324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63FE978C-F1A3-4389-9CC1-E4579D2A9FDA}"/>
              </a:ext>
            </a:extLst>
          </p:cNvPr>
          <p:cNvSpPr/>
          <p:nvPr/>
        </p:nvSpPr>
        <p:spPr>
          <a:xfrm>
            <a:off x="3196900" y="40848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91D0A5F4-A102-40CA-A571-A83E3366391E}"/>
              </a:ext>
            </a:extLst>
          </p:cNvPr>
          <p:cNvSpPr/>
          <p:nvPr/>
        </p:nvSpPr>
        <p:spPr>
          <a:xfrm>
            <a:off x="3196900" y="42372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D3C930C3-A77C-4EB6-9051-4486BA7F91C6}"/>
              </a:ext>
            </a:extLst>
          </p:cNvPr>
          <p:cNvSpPr/>
          <p:nvPr/>
        </p:nvSpPr>
        <p:spPr>
          <a:xfrm>
            <a:off x="3196900" y="43896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8D0BFE3F-3BE4-48E3-B074-E8022D79C34B}"/>
              </a:ext>
            </a:extLst>
          </p:cNvPr>
          <p:cNvSpPr/>
          <p:nvPr/>
        </p:nvSpPr>
        <p:spPr>
          <a:xfrm>
            <a:off x="3196900" y="45420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39AA409E-23E7-4896-9D1E-C7C4D525093D}"/>
              </a:ext>
            </a:extLst>
          </p:cNvPr>
          <p:cNvSpPr/>
          <p:nvPr/>
        </p:nvSpPr>
        <p:spPr>
          <a:xfrm>
            <a:off x="3196900" y="46944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F4F001AB-BA41-429C-9A31-4BA6C18626CA}"/>
              </a:ext>
            </a:extLst>
          </p:cNvPr>
          <p:cNvSpPr/>
          <p:nvPr/>
        </p:nvSpPr>
        <p:spPr>
          <a:xfrm>
            <a:off x="3196900" y="48468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58B59784-2852-4777-872E-98A2AE7BECC9}"/>
              </a:ext>
            </a:extLst>
          </p:cNvPr>
          <p:cNvSpPr/>
          <p:nvPr/>
        </p:nvSpPr>
        <p:spPr>
          <a:xfrm>
            <a:off x="3196900" y="49992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887467D0-0600-4E68-9C7B-B3FD7600A05A}"/>
              </a:ext>
            </a:extLst>
          </p:cNvPr>
          <p:cNvSpPr/>
          <p:nvPr/>
        </p:nvSpPr>
        <p:spPr>
          <a:xfrm>
            <a:off x="3196900" y="51516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A2E960EF-FA8F-4FA4-B5E4-9530D5F63396}"/>
              </a:ext>
            </a:extLst>
          </p:cNvPr>
          <p:cNvSpPr/>
          <p:nvPr/>
        </p:nvSpPr>
        <p:spPr>
          <a:xfrm>
            <a:off x="3196900" y="53040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417F5AD9-7C0F-47DB-B0A2-95C962ECFFB6}"/>
              </a:ext>
            </a:extLst>
          </p:cNvPr>
          <p:cNvSpPr/>
          <p:nvPr/>
        </p:nvSpPr>
        <p:spPr>
          <a:xfrm>
            <a:off x="3196900" y="545645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0ADC82A1-4EF2-453E-8E23-EE6BC1560180}"/>
              </a:ext>
            </a:extLst>
          </p:cNvPr>
          <p:cNvSpPr/>
          <p:nvPr/>
        </p:nvSpPr>
        <p:spPr>
          <a:xfrm>
            <a:off x="3498663" y="37794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D5082692-40CA-4335-87CD-33CA5E3EBE90}"/>
              </a:ext>
            </a:extLst>
          </p:cNvPr>
          <p:cNvSpPr/>
          <p:nvPr/>
        </p:nvSpPr>
        <p:spPr>
          <a:xfrm>
            <a:off x="3498663" y="39318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FE4D97D9-7187-46A8-8708-1AFE4795EC32}"/>
              </a:ext>
            </a:extLst>
          </p:cNvPr>
          <p:cNvSpPr/>
          <p:nvPr/>
        </p:nvSpPr>
        <p:spPr>
          <a:xfrm>
            <a:off x="3498663" y="40842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5A79803-B70A-43AA-8B7B-5F2F860683A0}"/>
              </a:ext>
            </a:extLst>
          </p:cNvPr>
          <p:cNvSpPr/>
          <p:nvPr/>
        </p:nvSpPr>
        <p:spPr>
          <a:xfrm>
            <a:off x="3498663" y="42366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E15D3D14-F5AE-4C42-A040-DFD3D4CB8BF6}"/>
              </a:ext>
            </a:extLst>
          </p:cNvPr>
          <p:cNvSpPr/>
          <p:nvPr/>
        </p:nvSpPr>
        <p:spPr>
          <a:xfrm>
            <a:off x="3498663" y="43890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25F2BB0D-79BA-4FB3-8493-55A047C2A866}"/>
              </a:ext>
            </a:extLst>
          </p:cNvPr>
          <p:cNvSpPr/>
          <p:nvPr/>
        </p:nvSpPr>
        <p:spPr>
          <a:xfrm>
            <a:off x="3498663" y="45414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DBFF9C33-42F7-4ED1-AA9F-43583165EC3C}"/>
              </a:ext>
            </a:extLst>
          </p:cNvPr>
          <p:cNvSpPr/>
          <p:nvPr/>
        </p:nvSpPr>
        <p:spPr>
          <a:xfrm>
            <a:off x="3498663" y="46938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76AFD232-7C3D-4681-A86F-C9DBFB442498}"/>
              </a:ext>
            </a:extLst>
          </p:cNvPr>
          <p:cNvSpPr/>
          <p:nvPr/>
        </p:nvSpPr>
        <p:spPr>
          <a:xfrm>
            <a:off x="3498663" y="48462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3F40F415-3B2C-455C-A474-7A0367C10692}"/>
              </a:ext>
            </a:extLst>
          </p:cNvPr>
          <p:cNvSpPr/>
          <p:nvPr/>
        </p:nvSpPr>
        <p:spPr>
          <a:xfrm>
            <a:off x="3498663" y="49986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37F9C08D-696E-49D6-B55A-E1301531A3B3}"/>
              </a:ext>
            </a:extLst>
          </p:cNvPr>
          <p:cNvSpPr/>
          <p:nvPr/>
        </p:nvSpPr>
        <p:spPr>
          <a:xfrm>
            <a:off x="3498663" y="51510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EA07383C-BDA5-4E91-B145-FF26AEF98699}"/>
              </a:ext>
            </a:extLst>
          </p:cNvPr>
          <p:cNvSpPr/>
          <p:nvPr/>
        </p:nvSpPr>
        <p:spPr>
          <a:xfrm>
            <a:off x="3498663" y="53034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2388B92B-9F98-44D4-8463-B8D24136C57D}"/>
              </a:ext>
            </a:extLst>
          </p:cNvPr>
          <p:cNvSpPr/>
          <p:nvPr/>
        </p:nvSpPr>
        <p:spPr>
          <a:xfrm>
            <a:off x="3498663" y="545584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FD0D9061-7FE9-4A91-965F-B8CB3A5350AD}"/>
              </a:ext>
            </a:extLst>
          </p:cNvPr>
          <p:cNvSpPr/>
          <p:nvPr/>
        </p:nvSpPr>
        <p:spPr>
          <a:xfrm>
            <a:off x="3800426" y="3778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E9E1A7EE-E734-4BE0-B5DB-5C3BC641C82C}"/>
              </a:ext>
            </a:extLst>
          </p:cNvPr>
          <p:cNvSpPr/>
          <p:nvPr/>
        </p:nvSpPr>
        <p:spPr>
          <a:xfrm>
            <a:off x="3800426" y="3931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7A639A9E-3EAD-4693-92B5-CE5076FE314E}"/>
              </a:ext>
            </a:extLst>
          </p:cNvPr>
          <p:cNvSpPr/>
          <p:nvPr/>
        </p:nvSpPr>
        <p:spPr>
          <a:xfrm>
            <a:off x="3800426" y="40836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8EC7ED65-5DA7-48F3-8A6E-B38AE5F2B60A}"/>
              </a:ext>
            </a:extLst>
          </p:cNvPr>
          <p:cNvSpPr/>
          <p:nvPr/>
        </p:nvSpPr>
        <p:spPr>
          <a:xfrm>
            <a:off x="3800426" y="42360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CA94E29A-3C34-4C9F-BA0D-CBF514651A95}"/>
              </a:ext>
            </a:extLst>
          </p:cNvPr>
          <p:cNvSpPr/>
          <p:nvPr/>
        </p:nvSpPr>
        <p:spPr>
          <a:xfrm>
            <a:off x="3800426" y="43884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B0C5CEA1-A1E6-4C67-B194-78659892A3E5}"/>
              </a:ext>
            </a:extLst>
          </p:cNvPr>
          <p:cNvSpPr/>
          <p:nvPr/>
        </p:nvSpPr>
        <p:spPr>
          <a:xfrm>
            <a:off x="3800426" y="4540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399F6ADE-5A8F-4E54-A625-112B350A4CF0}"/>
              </a:ext>
            </a:extLst>
          </p:cNvPr>
          <p:cNvSpPr/>
          <p:nvPr/>
        </p:nvSpPr>
        <p:spPr>
          <a:xfrm>
            <a:off x="3800426" y="4693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9BE8439C-1BE2-427F-8909-1E1556F4D21D}"/>
              </a:ext>
            </a:extLst>
          </p:cNvPr>
          <p:cNvSpPr/>
          <p:nvPr/>
        </p:nvSpPr>
        <p:spPr>
          <a:xfrm>
            <a:off x="3800426" y="48456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3BBBAF58-3700-4D28-A110-028F058B1FBA}"/>
              </a:ext>
            </a:extLst>
          </p:cNvPr>
          <p:cNvSpPr/>
          <p:nvPr/>
        </p:nvSpPr>
        <p:spPr>
          <a:xfrm>
            <a:off x="3800426" y="49980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FAEC050-7D96-4966-9378-F3058005602F}"/>
              </a:ext>
            </a:extLst>
          </p:cNvPr>
          <p:cNvSpPr/>
          <p:nvPr/>
        </p:nvSpPr>
        <p:spPr>
          <a:xfrm>
            <a:off x="3800426" y="51504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96002DC0-0A8B-4260-8809-8C29866379FB}"/>
              </a:ext>
            </a:extLst>
          </p:cNvPr>
          <p:cNvSpPr/>
          <p:nvPr/>
        </p:nvSpPr>
        <p:spPr>
          <a:xfrm>
            <a:off x="3800426" y="5302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E47EDBA8-7EF0-41F8-8502-7CE849F42BDD}"/>
              </a:ext>
            </a:extLst>
          </p:cNvPr>
          <p:cNvSpPr/>
          <p:nvPr/>
        </p:nvSpPr>
        <p:spPr>
          <a:xfrm>
            <a:off x="3800426" y="5455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9326832B-52AF-4EBD-9A07-21B8629098B2}"/>
              </a:ext>
            </a:extLst>
          </p:cNvPr>
          <p:cNvSpPr/>
          <p:nvPr/>
        </p:nvSpPr>
        <p:spPr>
          <a:xfrm>
            <a:off x="4102189" y="37782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8C2E4FE1-B91B-4676-B346-B3941DB3F27A}"/>
              </a:ext>
            </a:extLst>
          </p:cNvPr>
          <p:cNvSpPr/>
          <p:nvPr/>
        </p:nvSpPr>
        <p:spPr>
          <a:xfrm>
            <a:off x="4102189" y="39306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506F490D-E951-42D5-8AC0-11BFC0031685}"/>
              </a:ext>
            </a:extLst>
          </p:cNvPr>
          <p:cNvSpPr/>
          <p:nvPr/>
        </p:nvSpPr>
        <p:spPr>
          <a:xfrm>
            <a:off x="4102189" y="40830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EDB88881-1639-4867-8DB6-D33897211E6F}"/>
              </a:ext>
            </a:extLst>
          </p:cNvPr>
          <p:cNvSpPr/>
          <p:nvPr/>
        </p:nvSpPr>
        <p:spPr>
          <a:xfrm>
            <a:off x="4102189" y="42354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EDDA626E-FBC6-493E-9CDF-38151DC6062F}"/>
              </a:ext>
            </a:extLst>
          </p:cNvPr>
          <p:cNvSpPr/>
          <p:nvPr/>
        </p:nvSpPr>
        <p:spPr>
          <a:xfrm>
            <a:off x="4102189" y="43878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A03D62DC-91DC-4AEF-89E8-669DF1757156}"/>
              </a:ext>
            </a:extLst>
          </p:cNvPr>
          <p:cNvSpPr/>
          <p:nvPr/>
        </p:nvSpPr>
        <p:spPr>
          <a:xfrm>
            <a:off x="4102189" y="45402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2EA35B12-AA9D-475F-B82C-679AF1219CBD}"/>
              </a:ext>
            </a:extLst>
          </p:cNvPr>
          <p:cNvSpPr/>
          <p:nvPr/>
        </p:nvSpPr>
        <p:spPr>
          <a:xfrm>
            <a:off x="4102189" y="46926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072C16DA-26E8-4E32-A226-A0F6901E69E2}"/>
              </a:ext>
            </a:extLst>
          </p:cNvPr>
          <p:cNvSpPr/>
          <p:nvPr/>
        </p:nvSpPr>
        <p:spPr>
          <a:xfrm>
            <a:off x="4102189" y="48450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47B7AFB1-1F4D-4FC3-B4F2-8835370C4E40}"/>
              </a:ext>
            </a:extLst>
          </p:cNvPr>
          <p:cNvSpPr/>
          <p:nvPr/>
        </p:nvSpPr>
        <p:spPr>
          <a:xfrm>
            <a:off x="4102189" y="49974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956AA8E0-BEAB-4660-AABD-C907B49DEE38}"/>
              </a:ext>
            </a:extLst>
          </p:cNvPr>
          <p:cNvSpPr/>
          <p:nvPr/>
        </p:nvSpPr>
        <p:spPr>
          <a:xfrm>
            <a:off x="4102189" y="51498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10F6BF7C-4864-4CCA-BE6D-07108AFE7E09}"/>
              </a:ext>
            </a:extLst>
          </p:cNvPr>
          <p:cNvSpPr/>
          <p:nvPr/>
        </p:nvSpPr>
        <p:spPr>
          <a:xfrm>
            <a:off x="4102189" y="53022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4C786F5D-3D98-46B7-89F9-64FE59E58CFB}"/>
              </a:ext>
            </a:extLst>
          </p:cNvPr>
          <p:cNvSpPr/>
          <p:nvPr/>
        </p:nvSpPr>
        <p:spPr>
          <a:xfrm>
            <a:off x="4102189" y="545463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95853E9F-5C53-49C0-804E-79AB7A6E672B}"/>
              </a:ext>
            </a:extLst>
          </p:cNvPr>
          <p:cNvSpPr/>
          <p:nvPr/>
        </p:nvSpPr>
        <p:spPr>
          <a:xfrm>
            <a:off x="4403952" y="37776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F2B0F545-76FD-4EC3-B09C-492CF4B0F44B}"/>
              </a:ext>
            </a:extLst>
          </p:cNvPr>
          <p:cNvSpPr/>
          <p:nvPr/>
        </p:nvSpPr>
        <p:spPr>
          <a:xfrm>
            <a:off x="4403952" y="39300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FDD24F0-5258-4C5F-B042-55B55C9A721E}"/>
              </a:ext>
            </a:extLst>
          </p:cNvPr>
          <p:cNvSpPr/>
          <p:nvPr/>
        </p:nvSpPr>
        <p:spPr>
          <a:xfrm>
            <a:off x="4403952" y="40824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A37D182A-722E-496A-BDB9-F14D87BF964D}"/>
              </a:ext>
            </a:extLst>
          </p:cNvPr>
          <p:cNvSpPr/>
          <p:nvPr/>
        </p:nvSpPr>
        <p:spPr>
          <a:xfrm>
            <a:off x="4403952" y="42348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3AABD18E-6372-42F2-AC5D-730908AF68E0}"/>
              </a:ext>
            </a:extLst>
          </p:cNvPr>
          <p:cNvSpPr/>
          <p:nvPr/>
        </p:nvSpPr>
        <p:spPr>
          <a:xfrm>
            <a:off x="4403952" y="43872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0C8E469C-A6FE-4CE9-B397-982AE0943727}"/>
              </a:ext>
            </a:extLst>
          </p:cNvPr>
          <p:cNvSpPr/>
          <p:nvPr/>
        </p:nvSpPr>
        <p:spPr>
          <a:xfrm>
            <a:off x="4403952" y="45396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2A820D62-035C-463F-A50F-46A3C934F681}"/>
              </a:ext>
            </a:extLst>
          </p:cNvPr>
          <p:cNvSpPr/>
          <p:nvPr/>
        </p:nvSpPr>
        <p:spPr>
          <a:xfrm>
            <a:off x="4403952" y="46920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Oval 196">
            <a:extLst>
              <a:ext uri="{FF2B5EF4-FFF2-40B4-BE49-F238E27FC236}">
                <a16:creationId xmlns:a16="http://schemas.microsoft.com/office/drawing/2014/main" id="{95A2D23E-1B97-4C65-B68C-46FCC7045DEC}"/>
              </a:ext>
            </a:extLst>
          </p:cNvPr>
          <p:cNvSpPr/>
          <p:nvPr/>
        </p:nvSpPr>
        <p:spPr>
          <a:xfrm>
            <a:off x="4403952" y="48444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Oval 197">
            <a:extLst>
              <a:ext uri="{FF2B5EF4-FFF2-40B4-BE49-F238E27FC236}">
                <a16:creationId xmlns:a16="http://schemas.microsoft.com/office/drawing/2014/main" id="{964ADC5D-84C3-42DC-8E32-078C29868CFB}"/>
              </a:ext>
            </a:extLst>
          </p:cNvPr>
          <p:cNvSpPr/>
          <p:nvPr/>
        </p:nvSpPr>
        <p:spPr>
          <a:xfrm>
            <a:off x="4403952" y="49968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Oval 198">
            <a:extLst>
              <a:ext uri="{FF2B5EF4-FFF2-40B4-BE49-F238E27FC236}">
                <a16:creationId xmlns:a16="http://schemas.microsoft.com/office/drawing/2014/main" id="{5E5E26AD-A17F-400F-80A1-33B1DDCE4EEF}"/>
              </a:ext>
            </a:extLst>
          </p:cNvPr>
          <p:cNvSpPr/>
          <p:nvPr/>
        </p:nvSpPr>
        <p:spPr>
          <a:xfrm>
            <a:off x="4403952" y="51492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Oval 199">
            <a:extLst>
              <a:ext uri="{FF2B5EF4-FFF2-40B4-BE49-F238E27FC236}">
                <a16:creationId xmlns:a16="http://schemas.microsoft.com/office/drawing/2014/main" id="{F197A33B-CEEA-49C0-9979-AD02F0843D02}"/>
              </a:ext>
            </a:extLst>
          </p:cNvPr>
          <p:cNvSpPr/>
          <p:nvPr/>
        </p:nvSpPr>
        <p:spPr>
          <a:xfrm>
            <a:off x="4403952" y="53016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987C009C-D83E-4016-9611-B4B08D663BF1}"/>
              </a:ext>
            </a:extLst>
          </p:cNvPr>
          <p:cNvSpPr/>
          <p:nvPr/>
        </p:nvSpPr>
        <p:spPr>
          <a:xfrm>
            <a:off x="4403952" y="545402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Oval 201">
            <a:extLst>
              <a:ext uri="{FF2B5EF4-FFF2-40B4-BE49-F238E27FC236}">
                <a16:creationId xmlns:a16="http://schemas.microsoft.com/office/drawing/2014/main" id="{E4D9BEA0-3510-4FF6-8335-C2D78C2C8E9D}"/>
              </a:ext>
            </a:extLst>
          </p:cNvPr>
          <p:cNvSpPr/>
          <p:nvPr/>
        </p:nvSpPr>
        <p:spPr>
          <a:xfrm>
            <a:off x="4705715" y="3777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841F14FD-F676-4003-AE1F-26D44C1913D7}"/>
              </a:ext>
            </a:extLst>
          </p:cNvPr>
          <p:cNvSpPr/>
          <p:nvPr/>
        </p:nvSpPr>
        <p:spPr>
          <a:xfrm>
            <a:off x="4705715" y="3929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Oval 203">
            <a:extLst>
              <a:ext uri="{FF2B5EF4-FFF2-40B4-BE49-F238E27FC236}">
                <a16:creationId xmlns:a16="http://schemas.microsoft.com/office/drawing/2014/main" id="{81794B36-7C91-445C-86C2-F2B90A7F5F64}"/>
              </a:ext>
            </a:extLst>
          </p:cNvPr>
          <p:cNvSpPr/>
          <p:nvPr/>
        </p:nvSpPr>
        <p:spPr>
          <a:xfrm>
            <a:off x="4705715" y="40818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Oval 204">
            <a:extLst>
              <a:ext uri="{FF2B5EF4-FFF2-40B4-BE49-F238E27FC236}">
                <a16:creationId xmlns:a16="http://schemas.microsoft.com/office/drawing/2014/main" id="{31F4B8A3-D9A7-46E6-8388-9CA77DF47E95}"/>
              </a:ext>
            </a:extLst>
          </p:cNvPr>
          <p:cNvSpPr/>
          <p:nvPr/>
        </p:nvSpPr>
        <p:spPr>
          <a:xfrm>
            <a:off x="4705715" y="42342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Oval 205">
            <a:extLst>
              <a:ext uri="{FF2B5EF4-FFF2-40B4-BE49-F238E27FC236}">
                <a16:creationId xmlns:a16="http://schemas.microsoft.com/office/drawing/2014/main" id="{2E3C008F-E5BB-40EF-AC24-2C65F23C76B9}"/>
              </a:ext>
            </a:extLst>
          </p:cNvPr>
          <p:cNvSpPr/>
          <p:nvPr/>
        </p:nvSpPr>
        <p:spPr>
          <a:xfrm>
            <a:off x="4705715" y="43866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020C1B08-B142-4EDA-915F-58B644EA3B12}"/>
              </a:ext>
            </a:extLst>
          </p:cNvPr>
          <p:cNvSpPr/>
          <p:nvPr/>
        </p:nvSpPr>
        <p:spPr>
          <a:xfrm>
            <a:off x="4705715" y="4539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8E52EF1A-DA56-4F93-ADDD-1611C97F25E4}"/>
              </a:ext>
            </a:extLst>
          </p:cNvPr>
          <p:cNvSpPr/>
          <p:nvPr/>
        </p:nvSpPr>
        <p:spPr>
          <a:xfrm>
            <a:off x="4705715" y="4691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1E55A789-A2ED-4E66-9AA8-ABEF4405820F}"/>
              </a:ext>
            </a:extLst>
          </p:cNvPr>
          <p:cNvSpPr/>
          <p:nvPr/>
        </p:nvSpPr>
        <p:spPr>
          <a:xfrm>
            <a:off x="4705715" y="48438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1185EB1C-E8C9-42A9-8019-771ADDF8820E}"/>
              </a:ext>
            </a:extLst>
          </p:cNvPr>
          <p:cNvSpPr/>
          <p:nvPr/>
        </p:nvSpPr>
        <p:spPr>
          <a:xfrm>
            <a:off x="4705715" y="49962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0753D9-D92D-477F-BCD4-547E3523B4CC}"/>
              </a:ext>
            </a:extLst>
          </p:cNvPr>
          <p:cNvSpPr/>
          <p:nvPr/>
        </p:nvSpPr>
        <p:spPr>
          <a:xfrm>
            <a:off x="4705715" y="51486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F35455C4-3CFA-4985-89B3-0ACF40A262EA}"/>
              </a:ext>
            </a:extLst>
          </p:cNvPr>
          <p:cNvSpPr/>
          <p:nvPr/>
        </p:nvSpPr>
        <p:spPr>
          <a:xfrm>
            <a:off x="4705715" y="5301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Oval 212">
            <a:extLst>
              <a:ext uri="{FF2B5EF4-FFF2-40B4-BE49-F238E27FC236}">
                <a16:creationId xmlns:a16="http://schemas.microsoft.com/office/drawing/2014/main" id="{8EA4BF48-CD88-407E-8286-B43A5E39D0A6}"/>
              </a:ext>
            </a:extLst>
          </p:cNvPr>
          <p:cNvSpPr/>
          <p:nvPr/>
        </p:nvSpPr>
        <p:spPr>
          <a:xfrm>
            <a:off x="4705715" y="5453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Oval 213">
            <a:extLst>
              <a:ext uri="{FF2B5EF4-FFF2-40B4-BE49-F238E27FC236}">
                <a16:creationId xmlns:a16="http://schemas.microsoft.com/office/drawing/2014/main" id="{9F5C2FF2-7A61-4387-9922-302F5595713C}"/>
              </a:ext>
            </a:extLst>
          </p:cNvPr>
          <p:cNvSpPr/>
          <p:nvPr/>
        </p:nvSpPr>
        <p:spPr>
          <a:xfrm>
            <a:off x="5007478" y="37764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Oval 214">
            <a:extLst>
              <a:ext uri="{FF2B5EF4-FFF2-40B4-BE49-F238E27FC236}">
                <a16:creationId xmlns:a16="http://schemas.microsoft.com/office/drawing/2014/main" id="{DC5402B5-5342-488B-A11A-03F2ABC29ED0}"/>
              </a:ext>
            </a:extLst>
          </p:cNvPr>
          <p:cNvSpPr/>
          <p:nvPr/>
        </p:nvSpPr>
        <p:spPr>
          <a:xfrm>
            <a:off x="5007478" y="39288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 name="Oval 215">
            <a:extLst>
              <a:ext uri="{FF2B5EF4-FFF2-40B4-BE49-F238E27FC236}">
                <a16:creationId xmlns:a16="http://schemas.microsoft.com/office/drawing/2014/main" id="{2045C759-D672-44B7-AD95-E792F771FE69}"/>
              </a:ext>
            </a:extLst>
          </p:cNvPr>
          <p:cNvSpPr/>
          <p:nvPr/>
        </p:nvSpPr>
        <p:spPr>
          <a:xfrm>
            <a:off x="5007478" y="40812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Oval 216">
            <a:extLst>
              <a:ext uri="{FF2B5EF4-FFF2-40B4-BE49-F238E27FC236}">
                <a16:creationId xmlns:a16="http://schemas.microsoft.com/office/drawing/2014/main" id="{0E0E6691-F53E-4752-A995-EA9668341B93}"/>
              </a:ext>
            </a:extLst>
          </p:cNvPr>
          <p:cNvSpPr/>
          <p:nvPr/>
        </p:nvSpPr>
        <p:spPr>
          <a:xfrm>
            <a:off x="5007478" y="42336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Oval 217">
            <a:extLst>
              <a:ext uri="{FF2B5EF4-FFF2-40B4-BE49-F238E27FC236}">
                <a16:creationId xmlns:a16="http://schemas.microsoft.com/office/drawing/2014/main" id="{D44C265D-2089-4D74-A7B7-3F95F4858D00}"/>
              </a:ext>
            </a:extLst>
          </p:cNvPr>
          <p:cNvSpPr/>
          <p:nvPr/>
        </p:nvSpPr>
        <p:spPr>
          <a:xfrm>
            <a:off x="5007478" y="43860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 name="Oval 218">
            <a:extLst>
              <a:ext uri="{FF2B5EF4-FFF2-40B4-BE49-F238E27FC236}">
                <a16:creationId xmlns:a16="http://schemas.microsoft.com/office/drawing/2014/main" id="{11A96182-E382-487D-BCF8-7C97BEDBB11A}"/>
              </a:ext>
            </a:extLst>
          </p:cNvPr>
          <p:cNvSpPr/>
          <p:nvPr/>
        </p:nvSpPr>
        <p:spPr>
          <a:xfrm>
            <a:off x="5007478" y="45384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Oval 219">
            <a:extLst>
              <a:ext uri="{FF2B5EF4-FFF2-40B4-BE49-F238E27FC236}">
                <a16:creationId xmlns:a16="http://schemas.microsoft.com/office/drawing/2014/main" id="{3C0D8C61-3663-4236-BBC8-F45136534691}"/>
              </a:ext>
            </a:extLst>
          </p:cNvPr>
          <p:cNvSpPr/>
          <p:nvPr/>
        </p:nvSpPr>
        <p:spPr>
          <a:xfrm>
            <a:off x="5007478" y="46908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 name="Oval 220">
            <a:extLst>
              <a:ext uri="{FF2B5EF4-FFF2-40B4-BE49-F238E27FC236}">
                <a16:creationId xmlns:a16="http://schemas.microsoft.com/office/drawing/2014/main" id="{22E26BC9-8867-43AC-BC83-942AA6D23285}"/>
              </a:ext>
            </a:extLst>
          </p:cNvPr>
          <p:cNvSpPr/>
          <p:nvPr/>
        </p:nvSpPr>
        <p:spPr>
          <a:xfrm>
            <a:off x="5007478" y="48432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2" name="Oval 221">
            <a:extLst>
              <a:ext uri="{FF2B5EF4-FFF2-40B4-BE49-F238E27FC236}">
                <a16:creationId xmlns:a16="http://schemas.microsoft.com/office/drawing/2014/main" id="{028D7F8F-779C-4BB7-8568-5701CEBB36A7}"/>
              </a:ext>
            </a:extLst>
          </p:cNvPr>
          <p:cNvSpPr/>
          <p:nvPr/>
        </p:nvSpPr>
        <p:spPr>
          <a:xfrm>
            <a:off x="5007478" y="49956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Oval 222">
            <a:extLst>
              <a:ext uri="{FF2B5EF4-FFF2-40B4-BE49-F238E27FC236}">
                <a16:creationId xmlns:a16="http://schemas.microsoft.com/office/drawing/2014/main" id="{0CDA667A-E924-4DEB-A403-6FCBCF624200}"/>
              </a:ext>
            </a:extLst>
          </p:cNvPr>
          <p:cNvSpPr/>
          <p:nvPr/>
        </p:nvSpPr>
        <p:spPr>
          <a:xfrm>
            <a:off x="5007478" y="51480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Oval 223">
            <a:extLst>
              <a:ext uri="{FF2B5EF4-FFF2-40B4-BE49-F238E27FC236}">
                <a16:creationId xmlns:a16="http://schemas.microsoft.com/office/drawing/2014/main" id="{1D9DF6A5-0DE8-4EB7-92D9-F46B1E5F5B05}"/>
              </a:ext>
            </a:extLst>
          </p:cNvPr>
          <p:cNvSpPr/>
          <p:nvPr/>
        </p:nvSpPr>
        <p:spPr>
          <a:xfrm>
            <a:off x="5007478" y="53004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 name="Oval 224">
            <a:extLst>
              <a:ext uri="{FF2B5EF4-FFF2-40B4-BE49-F238E27FC236}">
                <a16:creationId xmlns:a16="http://schemas.microsoft.com/office/drawing/2014/main" id="{B2AF1DC6-C19E-486E-B88C-6A459E01E98A}"/>
              </a:ext>
            </a:extLst>
          </p:cNvPr>
          <p:cNvSpPr/>
          <p:nvPr/>
        </p:nvSpPr>
        <p:spPr>
          <a:xfrm>
            <a:off x="5007478" y="545281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6" name="Oval 225">
            <a:extLst>
              <a:ext uri="{FF2B5EF4-FFF2-40B4-BE49-F238E27FC236}">
                <a16:creationId xmlns:a16="http://schemas.microsoft.com/office/drawing/2014/main" id="{19FF433E-D5DF-40BD-8A53-37E19C9C23C6}"/>
              </a:ext>
            </a:extLst>
          </p:cNvPr>
          <p:cNvSpPr/>
          <p:nvPr/>
        </p:nvSpPr>
        <p:spPr>
          <a:xfrm>
            <a:off x="5309241" y="37758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Oval 226">
            <a:extLst>
              <a:ext uri="{FF2B5EF4-FFF2-40B4-BE49-F238E27FC236}">
                <a16:creationId xmlns:a16="http://schemas.microsoft.com/office/drawing/2014/main" id="{0109A228-3C93-45F5-88A1-00E4D3E06003}"/>
              </a:ext>
            </a:extLst>
          </p:cNvPr>
          <p:cNvSpPr/>
          <p:nvPr/>
        </p:nvSpPr>
        <p:spPr>
          <a:xfrm>
            <a:off x="5309241" y="39282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8" name="Oval 227">
            <a:extLst>
              <a:ext uri="{FF2B5EF4-FFF2-40B4-BE49-F238E27FC236}">
                <a16:creationId xmlns:a16="http://schemas.microsoft.com/office/drawing/2014/main" id="{8360D7CA-1EA9-4CBE-B383-B9C917365DB0}"/>
              </a:ext>
            </a:extLst>
          </p:cNvPr>
          <p:cNvSpPr/>
          <p:nvPr/>
        </p:nvSpPr>
        <p:spPr>
          <a:xfrm>
            <a:off x="5309241" y="40806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9" name="Oval 228">
            <a:extLst>
              <a:ext uri="{FF2B5EF4-FFF2-40B4-BE49-F238E27FC236}">
                <a16:creationId xmlns:a16="http://schemas.microsoft.com/office/drawing/2014/main" id="{6AE71A09-A02B-44D9-B9B4-BB0EBC2BE751}"/>
              </a:ext>
            </a:extLst>
          </p:cNvPr>
          <p:cNvSpPr/>
          <p:nvPr/>
        </p:nvSpPr>
        <p:spPr>
          <a:xfrm>
            <a:off x="5309241" y="42330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 name="Oval 229">
            <a:extLst>
              <a:ext uri="{FF2B5EF4-FFF2-40B4-BE49-F238E27FC236}">
                <a16:creationId xmlns:a16="http://schemas.microsoft.com/office/drawing/2014/main" id="{FE1DC9A8-DA19-4653-9CD9-174E244A7E3D}"/>
              </a:ext>
            </a:extLst>
          </p:cNvPr>
          <p:cNvSpPr/>
          <p:nvPr/>
        </p:nvSpPr>
        <p:spPr>
          <a:xfrm>
            <a:off x="5309241" y="43854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 name="Oval 230">
            <a:extLst>
              <a:ext uri="{FF2B5EF4-FFF2-40B4-BE49-F238E27FC236}">
                <a16:creationId xmlns:a16="http://schemas.microsoft.com/office/drawing/2014/main" id="{078B6C1A-D54D-457C-90BD-ADD5FBECC0A6}"/>
              </a:ext>
            </a:extLst>
          </p:cNvPr>
          <p:cNvSpPr/>
          <p:nvPr/>
        </p:nvSpPr>
        <p:spPr>
          <a:xfrm>
            <a:off x="5309241" y="45378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2" name="Oval 231">
            <a:extLst>
              <a:ext uri="{FF2B5EF4-FFF2-40B4-BE49-F238E27FC236}">
                <a16:creationId xmlns:a16="http://schemas.microsoft.com/office/drawing/2014/main" id="{6D1F394D-D991-44F6-B229-15135064E372}"/>
              </a:ext>
            </a:extLst>
          </p:cNvPr>
          <p:cNvSpPr/>
          <p:nvPr/>
        </p:nvSpPr>
        <p:spPr>
          <a:xfrm>
            <a:off x="5309241" y="46902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3" name="Oval 232">
            <a:extLst>
              <a:ext uri="{FF2B5EF4-FFF2-40B4-BE49-F238E27FC236}">
                <a16:creationId xmlns:a16="http://schemas.microsoft.com/office/drawing/2014/main" id="{DF813ED4-A027-45AB-B65C-E5CCFCC070C8}"/>
              </a:ext>
            </a:extLst>
          </p:cNvPr>
          <p:cNvSpPr/>
          <p:nvPr/>
        </p:nvSpPr>
        <p:spPr>
          <a:xfrm>
            <a:off x="5309241" y="48426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4" name="Oval 233">
            <a:extLst>
              <a:ext uri="{FF2B5EF4-FFF2-40B4-BE49-F238E27FC236}">
                <a16:creationId xmlns:a16="http://schemas.microsoft.com/office/drawing/2014/main" id="{3F9787FE-11B7-4214-B588-CD1651D1C39B}"/>
              </a:ext>
            </a:extLst>
          </p:cNvPr>
          <p:cNvSpPr/>
          <p:nvPr/>
        </p:nvSpPr>
        <p:spPr>
          <a:xfrm>
            <a:off x="5309241" y="49950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 name="Oval 234">
            <a:extLst>
              <a:ext uri="{FF2B5EF4-FFF2-40B4-BE49-F238E27FC236}">
                <a16:creationId xmlns:a16="http://schemas.microsoft.com/office/drawing/2014/main" id="{345036AE-2117-467C-B912-CDFCF00806CD}"/>
              </a:ext>
            </a:extLst>
          </p:cNvPr>
          <p:cNvSpPr/>
          <p:nvPr/>
        </p:nvSpPr>
        <p:spPr>
          <a:xfrm>
            <a:off x="5309241" y="51474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 name="Oval 235">
            <a:extLst>
              <a:ext uri="{FF2B5EF4-FFF2-40B4-BE49-F238E27FC236}">
                <a16:creationId xmlns:a16="http://schemas.microsoft.com/office/drawing/2014/main" id="{253D6E23-E535-4427-A2D8-4F90B8A423C9}"/>
              </a:ext>
            </a:extLst>
          </p:cNvPr>
          <p:cNvSpPr/>
          <p:nvPr/>
        </p:nvSpPr>
        <p:spPr>
          <a:xfrm>
            <a:off x="5309241" y="52998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7" name="Oval 236">
            <a:extLst>
              <a:ext uri="{FF2B5EF4-FFF2-40B4-BE49-F238E27FC236}">
                <a16:creationId xmlns:a16="http://schemas.microsoft.com/office/drawing/2014/main" id="{0A89E261-E123-456B-A0E7-9E957540001C}"/>
              </a:ext>
            </a:extLst>
          </p:cNvPr>
          <p:cNvSpPr/>
          <p:nvPr/>
        </p:nvSpPr>
        <p:spPr>
          <a:xfrm>
            <a:off x="5309241" y="545221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Oval 237">
            <a:extLst>
              <a:ext uri="{FF2B5EF4-FFF2-40B4-BE49-F238E27FC236}">
                <a16:creationId xmlns:a16="http://schemas.microsoft.com/office/drawing/2014/main" id="{C3F3029A-341D-4328-8FB7-F27C6612E12E}"/>
              </a:ext>
            </a:extLst>
          </p:cNvPr>
          <p:cNvSpPr/>
          <p:nvPr/>
        </p:nvSpPr>
        <p:spPr>
          <a:xfrm>
            <a:off x="5611004" y="3775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 name="Oval 238">
            <a:extLst>
              <a:ext uri="{FF2B5EF4-FFF2-40B4-BE49-F238E27FC236}">
                <a16:creationId xmlns:a16="http://schemas.microsoft.com/office/drawing/2014/main" id="{4BF83C35-4EAC-4885-8603-0727824CB993}"/>
              </a:ext>
            </a:extLst>
          </p:cNvPr>
          <p:cNvSpPr/>
          <p:nvPr/>
        </p:nvSpPr>
        <p:spPr>
          <a:xfrm>
            <a:off x="5611004" y="3927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0" name="Oval 239">
            <a:extLst>
              <a:ext uri="{FF2B5EF4-FFF2-40B4-BE49-F238E27FC236}">
                <a16:creationId xmlns:a16="http://schemas.microsoft.com/office/drawing/2014/main" id="{593510EA-BABE-41D1-A7B4-61AF8961028C}"/>
              </a:ext>
            </a:extLst>
          </p:cNvPr>
          <p:cNvSpPr/>
          <p:nvPr/>
        </p:nvSpPr>
        <p:spPr>
          <a:xfrm>
            <a:off x="5611004" y="40800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Oval 240">
            <a:extLst>
              <a:ext uri="{FF2B5EF4-FFF2-40B4-BE49-F238E27FC236}">
                <a16:creationId xmlns:a16="http://schemas.microsoft.com/office/drawing/2014/main" id="{B5FD3171-DB5D-4E27-8AE1-302DD2FF0E03}"/>
              </a:ext>
            </a:extLst>
          </p:cNvPr>
          <p:cNvSpPr/>
          <p:nvPr/>
        </p:nvSpPr>
        <p:spPr>
          <a:xfrm>
            <a:off x="5611004" y="42324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 name="Oval 241">
            <a:extLst>
              <a:ext uri="{FF2B5EF4-FFF2-40B4-BE49-F238E27FC236}">
                <a16:creationId xmlns:a16="http://schemas.microsoft.com/office/drawing/2014/main" id="{94318DF2-2B65-48D1-874B-78BE8C3BEABC}"/>
              </a:ext>
            </a:extLst>
          </p:cNvPr>
          <p:cNvSpPr/>
          <p:nvPr/>
        </p:nvSpPr>
        <p:spPr>
          <a:xfrm>
            <a:off x="5611004" y="43848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 name="Oval 242">
            <a:extLst>
              <a:ext uri="{FF2B5EF4-FFF2-40B4-BE49-F238E27FC236}">
                <a16:creationId xmlns:a16="http://schemas.microsoft.com/office/drawing/2014/main" id="{0E569770-9C19-4E99-AA95-9B3CB96EABCD}"/>
              </a:ext>
            </a:extLst>
          </p:cNvPr>
          <p:cNvSpPr/>
          <p:nvPr/>
        </p:nvSpPr>
        <p:spPr>
          <a:xfrm>
            <a:off x="5611004" y="4537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Oval 243">
            <a:extLst>
              <a:ext uri="{FF2B5EF4-FFF2-40B4-BE49-F238E27FC236}">
                <a16:creationId xmlns:a16="http://schemas.microsoft.com/office/drawing/2014/main" id="{9AF13394-A955-4AC0-9359-7DE738F2E223}"/>
              </a:ext>
            </a:extLst>
          </p:cNvPr>
          <p:cNvSpPr/>
          <p:nvPr/>
        </p:nvSpPr>
        <p:spPr>
          <a:xfrm>
            <a:off x="5611004" y="4689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 name="Oval 244">
            <a:extLst>
              <a:ext uri="{FF2B5EF4-FFF2-40B4-BE49-F238E27FC236}">
                <a16:creationId xmlns:a16="http://schemas.microsoft.com/office/drawing/2014/main" id="{EF6EA2EE-3712-4920-AF86-104BD310B8F6}"/>
              </a:ext>
            </a:extLst>
          </p:cNvPr>
          <p:cNvSpPr/>
          <p:nvPr/>
        </p:nvSpPr>
        <p:spPr>
          <a:xfrm>
            <a:off x="5611004" y="48420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 name="Oval 245">
            <a:extLst>
              <a:ext uri="{FF2B5EF4-FFF2-40B4-BE49-F238E27FC236}">
                <a16:creationId xmlns:a16="http://schemas.microsoft.com/office/drawing/2014/main" id="{B34DF9C1-039F-4FB7-B87E-88ED85CFA4CF}"/>
              </a:ext>
            </a:extLst>
          </p:cNvPr>
          <p:cNvSpPr/>
          <p:nvPr/>
        </p:nvSpPr>
        <p:spPr>
          <a:xfrm>
            <a:off x="5611004" y="49944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7" name="Oval 246">
            <a:extLst>
              <a:ext uri="{FF2B5EF4-FFF2-40B4-BE49-F238E27FC236}">
                <a16:creationId xmlns:a16="http://schemas.microsoft.com/office/drawing/2014/main" id="{4EF2E930-E469-4E6A-9696-ABAE689083D2}"/>
              </a:ext>
            </a:extLst>
          </p:cNvPr>
          <p:cNvSpPr/>
          <p:nvPr/>
        </p:nvSpPr>
        <p:spPr>
          <a:xfrm>
            <a:off x="5611004" y="51468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8" name="Oval 247">
            <a:extLst>
              <a:ext uri="{FF2B5EF4-FFF2-40B4-BE49-F238E27FC236}">
                <a16:creationId xmlns:a16="http://schemas.microsoft.com/office/drawing/2014/main" id="{4F3D7ABE-9C2C-433E-B538-7C95286B8BD3}"/>
              </a:ext>
            </a:extLst>
          </p:cNvPr>
          <p:cNvSpPr/>
          <p:nvPr/>
        </p:nvSpPr>
        <p:spPr>
          <a:xfrm>
            <a:off x="5611004" y="5299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 name="Oval 248">
            <a:extLst>
              <a:ext uri="{FF2B5EF4-FFF2-40B4-BE49-F238E27FC236}">
                <a16:creationId xmlns:a16="http://schemas.microsoft.com/office/drawing/2014/main" id="{D1AE9972-33AF-44FB-9D04-821D60E603FA}"/>
              </a:ext>
            </a:extLst>
          </p:cNvPr>
          <p:cNvSpPr/>
          <p:nvPr/>
        </p:nvSpPr>
        <p:spPr>
          <a:xfrm>
            <a:off x="5611004" y="5451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0" name="Oval 249">
            <a:extLst>
              <a:ext uri="{FF2B5EF4-FFF2-40B4-BE49-F238E27FC236}">
                <a16:creationId xmlns:a16="http://schemas.microsoft.com/office/drawing/2014/main" id="{30A61066-A72D-40ED-AA29-6CDCC1956EE7}"/>
              </a:ext>
            </a:extLst>
          </p:cNvPr>
          <p:cNvSpPr/>
          <p:nvPr/>
        </p:nvSpPr>
        <p:spPr>
          <a:xfrm>
            <a:off x="5912767" y="37745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1" name="Oval 250">
            <a:extLst>
              <a:ext uri="{FF2B5EF4-FFF2-40B4-BE49-F238E27FC236}">
                <a16:creationId xmlns:a16="http://schemas.microsoft.com/office/drawing/2014/main" id="{03D1F8C1-9D8A-4601-B49F-C800A36BD91A}"/>
              </a:ext>
            </a:extLst>
          </p:cNvPr>
          <p:cNvSpPr/>
          <p:nvPr/>
        </p:nvSpPr>
        <p:spPr>
          <a:xfrm>
            <a:off x="5912767" y="39269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2" name="Oval 251">
            <a:extLst>
              <a:ext uri="{FF2B5EF4-FFF2-40B4-BE49-F238E27FC236}">
                <a16:creationId xmlns:a16="http://schemas.microsoft.com/office/drawing/2014/main" id="{53DC149E-8CBC-491A-ABD8-D0BB5BA50CE5}"/>
              </a:ext>
            </a:extLst>
          </p:cNvPr>
          <p:cNvSpPr/>
          <p:nvPr/>
        </p:nvSpPr>
        <p:spPr>
          <a:xfrm>
            <a:off x="5912767" y="40793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3" name="Oval 252">
            <a:extLst>
              <a:ext uri="{FF2B5EF4-FFF2-40B4-BE49-F238E27FC236}">
                <a16:creationId xmlns:a16="http://schemas.microsoft.com/office/drawing/2014/main" id="{F514D433-4D71-4ECD-BA93-F5669B61FA00}"/>
              </a:ext>
            </a:extLst>
          </p:cNvPr>
          <p:cNvSpPr/>
          <p:nvPr/>
        </p:nvSpPr>
        <p:spPr>
          <a:xfrm>
            <a:off x="5912767" y="42317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Oval 253">
            <a:extLst>
              <a:ext uri="{FF2B5EF4-FFF2-40B4-BE49-F238E27FC236}">
                <a16:creationId xmlns:a16="http://schemas.microsoft.com/office/drawing/2014/main" id="{9955AF8B-4168-4DC1-A367-612051FDE4F5}"/>
              </a:ext>
            </a:extLst>
          </p:cNvPr>
          <p:cNvSpPr/>
          <p:nvPr/>
        </p:nvSpPr>
        <p:spPr>
          <a:xfrm>
            <a:off x="5912767" y="43841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 name="Oval 254">
            <a:extLst>
              <a:ext uri="{FF2B5EF4-FFF2-40B4-BE49-F238E27FC236}">
                <a16:creationId xmlns:a16="http://schemas.microsoft.com/office/drawing/2014/main" id="{36DC5218-B47B-46C4-9630-D2C3F55FF21C}"/>
              </a:ext>
            </a:extLst>
          </p:cNvPr>
          <p:cNvSpPr/>
          <p:nvPr/>
        </p:nvSpPr>
        <p:spPr>
          <a:xfrm>
            <a:off x="5912767" y="45365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 name="Oval 255">
            <a:extLst>
              <a:ext uri="{FF2B5EF4-FFF2-40B4-BE49-F238E27FC236}">
                <a16:creationId xmlns:a16="http://schemas.microsoft.com/office/drawing/2014/main" id="{F8DEEB7A-2B94-4249-96D2-85FB63BA2A34}"/>
              </a:ext>
            </a:extLst>
          </p:cNvPr>
          <p:cNvSpPr/>
          <p:nvPr/>
        </p:nvSpPr>
        <p:spPr>
          <a:xfrm>
            <a:off x="5912767" y="46889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Oval 256">
            <a:extLst>
              <a:ext uri="{FF2B5EF4-FFF2-40B4-BE49-F238E27FC236}">
                <a16:creationId xmlns:a16="http://schemas.microsoft.com/office/drawing/2014/main" id="{48F4973A-A337-4A68-A392-65E9640DBCAA}"/>
              </a:ext>
            </a:extLst>
          </p:cNvPr>
          <p:cNvSpPr/>
          <p:nvPr/>
        </p:nvSpPr>
        <p:spPr>
          <a:xfrm>
            <a:off x="5912767" y="48413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8" name="Oval 257">
            <a:extLst>
              <a:ext uri="{FF2B5EF4-FFF2-40B4-BE49-F238E27FC236}">
                <a16:creationId xmlns:a16="http://schemas.microsoft.com/office/drawing/2014/main" id="{DA58F959-ABE0-427C-B8BF-FD52D3DFDBD4}"/>
              </a:ext>
            </a:extLst>
          </p:cNvPr>
          <p:cNvSpPr/>
          <p:nvPr/>
        </p:nvSpPr>
        <p:spPr>
          <a:xfrm>
            <a:off x="5912767" y="49937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Oval 258">
            <a:extLst>
              <a:ext uri="{FF2B5EF4-FFF2-40B4-BE49-F238E27FC236}">
                <a16:creationId xmlns:a16="http://schemas.microsoft.com/office/drawing/2014/main" id="{FD0B70E8-15D4-436C-A51C-75E3090D4C33}"/>
              </a:ext>
            </a:extLst>
          </p:cNvPr>
          <p:cNvSpPr/>
          <p:nvPr/>
        </p:nvSpPr>
        <p:spPr>
          <a:xfrm>
            <a:off x="5912767" y="51461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Oval 259">
            <a:extLst>
              <a:ext uri="{FF2B5EF4-FFF2-40B4-BE49-F238E27FC236}">
                <a16:creationId xmlns:a16="http://schemas.microsoft.com/office/drawing/2014/main" id="{6FE3507D-5783-4219-BD5E-3D66FDE34DFD}"/>
              </a:ext>
            </a:extLst>
          </p:cNvPr>
          <p:cNvSpPr/>
          <p:nvPr/>
        </p:nvSpPr>
        <p:spPr>
          <a:xfrm>
            <a:off x="5912767" y="52985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Oval 260">
            <a:extLst>
              <a:ext uri="{FF2B5EF4-FFF2-40B4-BE49-F238E27FC236}">
                <a16:creationId xmlns:a16="http://schemas.microsoft.com/office/drawing/2014/main" id="{698DB695-D578-4F71-AE12-00B357126907}"/>
              </a:ext>
            </a:extLst>
          </p:cNvPr>
          <p:cNvSpPr/>
          <p:nvPr/>
        </p:nvSpPr>
        <p:spPr>
          <a:xfrm>
            <a:off x="5912767" y="5450999"/>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2" name="Oval 261">
            <a:extLst>
              <a:ext uri="{FF2B5EF4-FFF2-40B4-BE49-F238E27FC236}">
                <a16:creationId xmlns:a16="http://schemas.microsoft.com/office/drawing/2014/main" id="{C69E3FA7-69DF-446E-8AF0-84BB2550DF2D}"/>
              </a:ext>
            </a:extLst>
          </p:cNvPr>
          <p:cNvSpPr/>
          <p:nvPr/>
        </p:nvSpPr>
        <p:spPr>
          <a:xfrm>
            <a:off x="6214530" y="37739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3" name="Oval 262">
            <a:extLst>
              <a:ext uri="{FF2B5EF4-FFF2-40B4-BE49-F238E27FC236}">
                <a16:creationId xmlns:a16="http://schemas.microsoft.com/office/drawing/2014/main" id="{8BA8567B-E5C5-4621-9693-0A92525B0230}"/>
              </a:ext>
            </a:extLst>
          </p:cNvPr>
          <p:cNvSpPr/>
          <p:nvPr/>
        </p:nvSpPr>
        <p:spPr>
          <a:xfrm>
            <a:off x="6214530" y="39263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4" name="Oval 263">
            <a:extLst>
              <a:ext uri="{FF2B5EF4-FFF2-40B4-BE49-F238E27FC236}">
                <a16:creationId xmlns:a16="http://schemas.microsoft.com/office/drawing/2014/main" id="{2E8FF5AC-1FB6-426B-9249-3D9081208CFF}"/>
              </a:ext>
            </a:extLst>
          </p:cNvPr>
          <p:cNvSpPr/>
          <p:nvPr/>
        </p:nvSpPr>
        <p:spPr>
          <a:xfrm>
            <a:off x="6214530" y="40787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5" name="Oval 264">
            <a:extLst>
              <a:ext uri="{FF2B5EF4-FFF2-40B4-BE49-F238E27FC236}">
                <a16:creationId xmlns:a16="http://schemas.microsoft.com/office/drawing/2014/main" id="{98AD1A91-CE64-4DBD-A1A9-276C3EB1AB0C}"/>
              </a:ext>
            </a:extLst>
          </p:cNvPr>
          <p:cNvSpPr/>
          <p:nvPr/>
        </p:nvSpPr>
        <p:spPr>
          <a:xfrm>
            <a:off x="6214530" y="42311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Oval 265">
            <a:extLst>
              <a:ext uri="{FF2B5EF4-FFF2-40B4-BE49-F238E27FC236}">
                <a16:creationId xmlns:a16="http://schemas.microsoft.com/office/drawing/2014/main" id="{D4681636-0648-4696-BD8E-AED912A55F85}"/>
              </a:ext>
            </a:extLst>
          </p:cNvPr>
          <p:cNvSpPr/>
          <p:nvPr/>
        </p:nvSpPr>
        <p:spPr>
          <a:xfrm>
            <a:off x="6214530" y="43835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Oval 266">
            <a:extLst>
              <a:ext uri="{FF2B5EF4-FFF2-40B4-BE49-F238E27FC236}">
                <a16:creationId xmlns:a16="http://schemas.microsoft.com/office/drawing/2014/main" id="{91629988-EF44-489D-970D-71949F1A2596}"/>
              </a:ext>
            </a:extLst>
          </p:cNvPr>
          <p:cNvSpPr/>
          <p:nvPr/>
        </p:nvSpPr>
        <p:spPr>
          <a:xfrm>
            <a:off x="6214530" y="45359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8" name="Oval 267">
            <a:extLst>
              <a:ext uri="{FF2B5EF4-FFF2-40B4-BE49-F238E27FC236}">
                <a16:creationId xmlns:a16="http://schemas.microsoft.com/office/drawing/2014/main" id="{69371338-9ED0-433D-8A53-93620A251B77}"/>
              </a:ext>
            </a:extLst>
          </p:cNvPr>
          <p:cNvSpPr/>
          <p:nvPr/>
        </p:nvSpPr>
        <p:spPr>
          <a:xfrm>
            <a:off x="6214530" y="46883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9" name="Oval 268">
            <a:extLst>
              <a:ext uri="{FF2B5EF4-FFF2-40B4-BE49-F238E27FC236}">
                <a16:creationId xmlns:a16="http://schemas.microsoft.com/office/drawing/2014/main" id="{606AF399-4730-4663-BA02-6E4B22472A8D}"/>
              </a:ext>
            </a:extLst>
          </p:cNvPr>
          <p:cNvSpPr/>
          <p:nvPr/>
        </p:nvSpPr>
        <p:spPr>
          <a:xfrm>
            <a:off x="6214530" y="48407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Oval 269">
            <a:extLst>
              <a:ext uri="{FF2B5EF4-FFF2-40B4-BE49-F238E27FC236}">
                <a16:creationId xmlns:a16="http://schemas.microsoft.com/office/drawing/2014/main" id="{5B5226EE-6E30-42C0-81B6-5613CC4CA445}"/>
              </a:ext>
            </a:extLst>
          </p:cNvPr>
          <p:cNvSpPr/>
          <p:nvPr/>
        </p:nvSpPr>
        <p:spPr>
          <a:xfrm>
            <a:off x="6214530" y="49931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1" name="Oval 270">
            <a:extLst>
              <a:ext uri="{FF2B5EF4-FFF2-40B4-BE49-F238E27FC236}">
                <a16:creationId xmlns:a16="http://schemas.microsoft.com/office/drawing/2014/main" id="{8DE224CF-3473-4ABF-BBBA-24D36BC666DB}"/>
              </a:ext>
            </a:extLst>
          </p:cNvPr>
          <p:cNvSpPr/>
          <p:nvPr/>
        </p:nvSpPr>
        <p:spPr>
          <a:xfrm>
            <a:off x="6214530" y="51455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2" name="Oval 271">
            <a:extLst>
              <a:ext uri="{FF2B5EF4-FFF2-40B4-BE49-F238E27FC236}">
                <a16:creationId xmlns:a16="http://schemas.microsoft.com/office/drawing/2014/main" id="{91B57110-0768-41F2-87C6-4D26479850D3}"/>
              </a:ext>
            </a:extLst>
          </p:cNvPr>
          <p:cNvSpPr/>
          <p:nvPr/>
        </p:nvSpPr>
        <p:spPr>
          <a:xfrm>
            <a:off x="6214530" y="52979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3" name="Oval 272">
            <a:extLst>
              <a:ext uri="{FF2B5EF4-FFF2-40B4-BE49-F238E27FC236}">
                <a16:creationId xmlns:a16="http://schemas.microsoft.com/office/drawing/2014/main" id="{F3CEF868-D5E4-4346-B902-1E3685D8AD0D}"/>
              </a:ext>
            </a:extLst>
          </p:cNvPr>
          <p:cNvSpPr/>
          <p:nvPr/>
        </p:nvSpPr>
        <p:spPr>
          <a:xfrm>
            <a:off x="6214530" y="545039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Oval 273">
            <a:extLst>
              <a:ext uri="{FF2B5EF4-FFF2-40B4-BE49-F238E27FC236}">
                <a16:creationId xmlns:a16="http://schemas.microsoft.com/office/drawing/2014/main" id="{29983F6D-58D0-4BEC-8790-1A4E0B1A4211}"/>
              </a:ext>
            </a:extLst>
          </p:cNvPr>
          <p:cNvSpPr/>
          <p:nvPr/>
        </p:nvSpPr>
        <p:spPr>
          <a:xfrm>
            <a:off x="6516293" y="3773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5" name="Oval 274">
            <a:extLst>
              <a:ext uri="{FF2B5EF4-FFF2-40B4-BE49-F238E27FC236}">
                <a16:creationId xmlns:a16="http://schemas.microsoft.com/office/drawing/2014/main" id="{840AD99D-917A-42F2-8EA4-065E1AB2FEDB}"/>
              </a:ext>
            </a:extLst>
          </p:cNvPr>
          <p:cNvSpPr/>
          <p:nvPr/>
        </p:nvSpPr>
        <p:spPr>
          <a:xfrm>
            <a:off x="6516293" y="3925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 name="Oval 275">
            <a:extLst>
              <a:ext uri="{FF2B5EF4-FFF2-40B4-BE49-F238E27FC236}">
                <a16:creationId xmlns:a16="http://schemas.microsoft.com/office/drawing/2014/main" id="{2038F99B-598D-4294-A99E-9E4963F703A3}"/>
              </a:ext>
            </a:extLst>
          </p:cNvPr>
          <p:cNvSpPr/>
          <p:nvPr/>
        </p:nvSpPr>
        <p:spPr>
          <a:xfrm>
            <a:off x="6516293" y="40781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Oval 276">
            <a:extLst>
              <a:ext uri="{FF2B5EF4-FFF2-40B4-BE49-F238E27FC236}">
                <a16:creationId xmlns:a16="http://schemas.microsoft.com/office/drawing/2014/main" id="{077915BB-35A6-4263-B930-71B0DEA4E2F3}"/>
              </a:ext>
            </a:extLst>
          </p:cNvPr>
          <p:cNvSpPr/>
          <p:nvPr/>
        </p:nvSpPr>
        <p:spPr>
          <a:xfrm>
            <a:off x="6516293" y="42305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8" name="Oval 277">
            <a:extLst>
              <a:ext uri="{FF2B5EF4-FFF2-40B4-BE49-F238E27FC236}">
                <a16:creationId xmlns:a16="http://schemas.microsoft.com/office/drawing/2014/main" id="{EF3686E3-67E9-4702-8461-46E1239F8D9F}"/>
              </a:ext>
            </a:extLst>
          </p:cNvPr>
          <p:cNvSpPr/>
          <p:nvPr/>
        </p:nvSpPr>
        <p:spPr>
          <a:xfrm>
            <a:off x="6516293" y="43829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9" name="Oval 278">
            <a:extLst>
              <a:ext uri="{FF2B5EF4-FFF2-40B4-BE49-F238E27FC236}">
                <a16:creationId xmlns:a16="http://schemas.microsoft.com/office/drawing/2014/main" id="{1C8B3F2F-76FA-44AF-991A-5DD2621F486D}"/>
              </a:ext>
            </a:extLst>
          </p:cNvPr>
          <p:cNvSpPr/>
          <p:nvPr/>
        </p:nvSpPr>
        <p:spPr>
          <a:xfrm>
            <a:off x="6516293" y="4535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0CAE44A3-5375-43EF-8781-E9852B720F9E}"/>
              </a:ext>
            </a:extLst>
          </p:cNvPr>
          <p:cNvSpPr/>
          <p:nvPr/>
        </p:nvSpPr>
        <p:spPr>
          <a:xfrm>
            <a:off x="6516293" y="4687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 name="Oval 280">
            <a:extLst>
              <a:ext uri="{FF2B5EF4-FFF2-40B4-BE49-F238E27FC236}">
                <a16:creationId xmlns:a16="http://schemas.microsoft.com/office/drawing/2014/main" id="{D4A14BCE-0C9C-4E20-989A-6BA4E5FF643F}"/>
              </a:ext>
            </a:extLst>
          </p:cNvPr>
          <p:cNvSpPr/>
          <p:nvPr/>
        </p:nvSpPr>
        <p:spPr>
          <a:xfrm>
            <a:off x="6516293" y="48401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2" name="Oval 281">
            <a:extLst>
              <a:ext uri="{FF2B5EF4-FFF2-40B4-BE49-F238E27FC236}">
                <a16:creationId xmlns:a16="http://schemas.microsoft.com/office/drawing/2014/main" id="{9B244B48-CAE2-490A-B9CC-15970F7C33FF}"/>
              </a:ext>
            </a:extLst>
          </p:cNvPr>
          <p:cNvSpPr/>
          <p:nvPr/>
        </p:nvSpPr>
        <p:spPr>
          <a:xfrm>
            <a:off x="6516293" y="49925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Oval 282">
            <a:extLst>
              <a:ext uri="{FF2B5EF4-FFF2-40B4-BE49-F238E27FC236}">
                <a16:creationId xmlns:a16="http://schemas.microsoft.com/office/drawing/2014/main" id="{9092076A-121E-492B-8066-7D44E89DB057}"/>
              </a:ext>
            </a:extLst>
          </p:cNvPr>
          <p:cNvSpPr/>
          <p:nvPr/>
        </p:nvSpPr>
        <p:spPr>
          <a:xfrm>
            <a:off x="6516293" y="51449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Oval 283">
            <a:extLst>
              <a:ext uri="{FF2B5EF4-FFF2-40B4-BE49-F238E27FC236}">
                <a16:creationId xmlns:a16="http://schemas.microsoft.com/office/drawing/2014/main" id="{4DAF0E03-1B1A-49D8-A677-AC6EE4272140}"/>
              </a:ext>
            </a:extLst>
          </p:cNvPr>
          <p:cNvSpPr/>
          <p:nvPr/>
        </p:nvSpPr>
        <p:spPr>
          <a:xfrm>
            <a:off x="6516293" y="5297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5" name="Oval 284">
            <a:extLst>
              <a:ext uri="{FF2B5EF4-FFF2-40B4-BE49-F238E27FC236}">
                <a16:creationId xmlns:a16="http://schemas.microsoft.com/office/drawing/2014/main" id="{236D748F-B8C6-430E-A5EF-1F1E0C08975A}"/>
              </a:ext>
            </a:extLst>
          </p:cNvPr>
          <p:cNvSpPr/>
          <p:nvPr/>
        </p:nvSpPr>
        <p:spPr>
          <a:xfrm>
            <a:off x="6516293" y="5449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TextBox 290">
            <a:extLst>
              <a:ext uri="{FF2B5EF4-FFF2-40B4-BE49-F238E27FC236}">
                <a16:creationId xmlns:a16="http://schemas.microsoft.com/office/drawing/2014/main" id="{E95435A8-B74A-4A38-AEDF-2801F7BB4AF6}"/>
              </a:ext>
            </a:extLst>
          </p:cNvPr>
          <p:cNvSpPr txBox="1"/>
          <p:nvPr/>
        </p:nvSpPr>
        <p:spPr>
          <a:xfrm>
            <a:off x="1675643" y="3693423"/>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292" name="TextBox 291">
            <a:extLst>
              <a:ext uri="{FF2B5EF4-FFF2-40B4-BE49-F238E27FC236}">
                <a16:creationId xmlns:a16="http://schemas.microsoft.com/office/drawing/2014/main" id="{25B75F77-7358-416F-9EE0-B028DC04F54D}"/>
              </a:ext>
            </a:extLst>
          </p:cNvPr>
          <p:cNvSpPr txBox="1"/>
          <p:nvPr/>
        </p:nvSpPr>
        <p:spPr>
          <a:xfrm>
            <a:off x="2204605" y="5532309"/>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sp>
        <p:nvSpPr>
          <p:cNvPr id="287" name="Rectangle: Rounded Corners 286">
            <a:extLst>
              <a:ext uri="{FF2B5EF4-FFF2-40B4-BE49-F238E27FC236}">
                <a16:creationId xmlns:a16="http://schemas.microsoft.com/office/drawing/2014/main" id="{23976DE8-66B4-4FA3-B7F1-CB18564E9BC3}"/>
              </a:ext>
            </a:extLst>
          </p:cNvPr>
          <p:cNvSpPr/>
          <p:nvPr/>
        </p:nvSpPr>
        <p:spPr>
          <a:xfrm>
            <a:off x="2190969" y="3878544"/>
            <a:ext cx="244973" cy="153663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Audio 17">
            <a:hlinkClick r:id="" action="ppaction://media"/>
            <a:extLst>
              <a:ext uri="{FF2B5EF4-FFF2-40B4-BE49-F238E27FC236}">
                <a16:creationId xmlns:a16="http://schemas.microsoft.com/office/drawing/2014/main" id="{8DB2130E-63D7-4023-9D3E-88EBAC48503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068061637"/>
      </p:ext>
    </p:extLst>
  </p:cSld>
  <p:clrMapOvr>
    <a:masterClrMapping/>
  </p:clrMapOvr>
  <mc:AlternateContent xmlns:mc="http://schemas.openxmlformats.org/markup-compatibility/2006" xmlns:p14="http://schemas.microsoft.com/office/powerpoint/2010/main">
    <mc:Choice Requires="p14">
      <p:transition spd="slow" p14:dur="2000" advTm="69107"/>
    </mc:Choice>
    <mc:Fallback xmlns="">
      <p:transition spd="slow" advTm="69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8"/>
                </p:tgtEl>
              </p:cMediaNode>
            </p:audio>
          </p:childTnLst>
        </p:cTn>
      </p:par>
    </p:tnLst>
    <p:bldLst>
      <p:bldP spid="28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t>So now what?</a:t>
            </a:r>
          </a:p>
          <a:p>
            <a:endParaRPr lang="en-US" dirty="0"/>
          </a:p>
          <a:p>
            <a:endParaRPr lang="en-US" dirty="0"/>
          </a:p>
          <a:p>
            <a:endParaRPr lang="en-US" dirty="0"/>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9</a:t>
            </a:fld>
            <a:endParaRPr lang="en-CA"/>
          </a:p>
        </p:txBody>
      </p:sp>
      <p:graphicFrame>
        <p:nvGraphicFramePr>
          <p:cNvPr id="11" name="Object 10">
            <a:extLst>
              <a:ext uri="{FF2B5EF4-FFF2-40B4-BE49-F238E27FC236}">
                <a16:creationId xmlns:a16="http://schemas.microsoft.com/office/drawing/2014/main" id="{215160BD-5493-4853-9613-62BC746B2EC2}"/>
              </a:ext>
            </a:extLst>
          </p:cNvPr>
          <p:cNvGraphicFramePr>
            <a:graphicFrameLocks noChangeAspect="1"/>
          </p:cNvGraphicFramePr>
          <p:nvPr>
            <p:extLst>
              <p:ext uri="{D42A27DB-BD31-4B8C-83A1-F6EECF244321}">
                <p14:modId xmlns:p14="http://schemas.microsoft.com/office/powerpoint/2010/main" val="2012664270"/>
              </p:ext>
            </p:extLst>
          </p:nvPr>
        </p:nvGraphicFramePr>
        <p:xfrm>
          <a:off x="323185" y="2050803"/>
          <a:ext cx="7562850" cy="674688"/>
        </p:xfrm>
        <a:graphic>
          <a:graphicData uri="http://schemas.openxmlformats.org/presentationml/2006/ole">
            <mc:AlternateContent xmlns:mc="http://schemas.openxmlformats.org/markup-compatibility/2006">
              <mc:Choice xmlns:v="urn:schemas-microsoft-com:vml" Requires="v">
                <p:oleObj spid="_x0000_s5122" name="Equation" r:id="rId6" imgW="4686120" imgH="419040" progId="Equation.DSMT4">
                  <p:embed/>
                </p:oleObj>
              </mc:Choice>
              <mc:Fallback>
                <p:oleObj name="Equation" r:id="rId6" imgW="4686120" imgH="419040" progId="Equation.DSMT4">
                  <p:embed/>
                  <p:pic>
                    <p:nvPicPr>
                      <p:cNvPr id="11" name="Object 10">
                        <a:extLst>
                          <a:ext uri="{FF2B5EF4-FFF2-40B4-BE49-F238E27FC236}">
                            <a16:creationId xmlns:a16="http://schemas.microsoft.com/office/drawing/2014/main" id="{DF5273D5-9687-4687-8FCE-577335C57062}"/>
                          </a:ext>
                        </a:extLst>
                      </p:cNvPr>
                      <p:cNvPicPr/>
                      <p:nvPr/>
                    </p:nvPicPr>
                    <p:blipFill>
                      <a:blip r:embed="rId7"/>
                      <a:stretch>
                        <a:fillRect/>
                      </a:stretch>
                    </p:blipFill>
                    <p:spPr>
                      <a:xfrm>
                        <a:off x="323185" y="2050803"/>
                        <a:ext cx="7562850" cy="674688"/>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1E1B7F90-95E7-497B-A574-14D0EE4831CC}"/>
              </a:ext>
            </a:extLst>
          </p:cNvPr>
          <p:cNvGraphicFramePr>
            <a:graphicFrameLocks noChangeAspect="1"/>
          </p:cNvGraphicFramePr>
          <p:nvPr>
            <p:extLst>
              <p:ext uri="{D42A27DB-BD31-4B8C-83A1-F6EECF244321}">
                <p14:modId xmlns:p14="http://schemas.microsoft.com/office/powerpoint/2010/main" val="2608568248"/>
              </p:ext>
            </p:extLst>
          </p:nvPr>
        </p:nvGraphicFramePr>
        <p:xfrm>
          <a:off x="180975" y="2784475"/>
          <a:ext cx="8609013" cy="674688"/>
        </p:xfrm>
        <a:graphic>
          <a:graphicData uri="http://schemas.openxmlformats.org/presentationml/2006/ole">
            <mc:AlternateContent xmlns:mc="http://schemas.openxmlformats.org/markup-compatibility/2006">
              <mc:Choice xmlns:v="urn:schemas-microsoft-com:vml" Requires="v">
                <p:oleObj spid="_x0000_s5123" name="Equation" r:id="rId8" imgW="5333760" imgH="419040" progId="Equation.DSMT4">
                  <p:embed/>
                </p:oleObj>
              </mc:Choice>
              <mc:Fallback>
                <p:oleObj name="Equation" r:id="rId8" imgW="5333760" imgH="419040" progId="Equation.DSMT4">
                  <p:embed/>
                  <p:pic>
                    <p:nvPicPr>
                      <p:cNvPr id="11" name="Object 10">
                        <a:extLst>
                          <a:ext uri="{FF2B5EF4-FFF2-40B4-BE49-F238E27FC236}">
                            <a16:creationId xmlns:a16="http://schemas.microsoft.com/office/drawing/2014/main" id="{215160BD-5493-4853-9613-62BC746B2EC2}"/>
                          </a:ext>
                        </a:extLst>
                      </p:cNvPr>
                      <p:cNvPicPr/>
                      <p:nvPr/>
                    </p:nvPicPr>
                    <p:blipFill>
                      <a:blip r:embed="rId9"/>
                      <a:stretch>
                        <a:fillRect/>
                      </a:stretch>
                    </p:blipFill>
                    <p:spPr>
                      <a:xfrm>
                        <a:off x="180975" y="2784475"/>
                        <a:ext cx="8609013" cy="674688"/>
                      </a:xfrm>
                      <a:prstGeom prst="rect">
                        <a:avLst/>
                      </a:prstGeom>
                    </p:spPr>
                  </p:pic>
                </p:oleObj>
              </mc:Fallback>
            </mc:AlternateContent>
          </a:graphicData>
        </a:graphic>
      </p:graphicFrame>
      <p:graphicFrame>
        <p:nvGraphicFramePr>
          <p:cNvPr id="13" name="Object 12">
            <a:extLst>
              <a:ext uri="{FF2B5EF4-FFF2-40B4-BE49-F238E27FC236}">
                <a16:creationId xmlns:a16="http://schemas.microsoft.com/office/drawing/2014/main" id="{2C164508-05DD-4FFD-BCC6-5090ECC82FE5}"/>
              </a:ext>
            </a:extLst>
          </p:cNvPr>
          <p:cNvGraphicFramePr>
            <a:graphicFrameLocks noChangeAspect="1"/>
          </p:cNvGraphicFramePr>
          <p:nvPr>
            <p:extLst>
              <p:ext uri="{D42A27DB-BD31-4B8C-83A1-F6EECF244321}">
                <p14:modId xmlns:p14="http://schemas.microsoft.com/office/powerpoint/2010/main" val="1751426871"/>
              </p:ext>
            </p:extLst>
          </p:nvPr>
        </p:nvGraphicFramePr>
        <p:xfrm>
          <a:off x="476041" y="3490913"/>
          <a:ext cx="7564438" cy="674687"/>
        </p:xfrm>
        <a:graphic>
          <a:graphicData uri="http://schemas.openxmlformats.org/presentationml/2006/ole">
            <mc:AlternateContent xmlns:mc="http://schemas.openxmlformats.org/markup-compatibility/2006">
              <mc:Choice xmlns:v="urn:schemas-microsoft-com:vml" Requires="v">
                <p:oleObj spid="_x0000_s5124" name="Equation" r:id="rId10" imgW="4686120" imgH="419040" progId="Equation.DSMT4">
                  <p:embed/>
                </p:oleObj>
              </mc:Choice>
              <mc:Fallback>
                <p:oleObj name="Equation" r:id="rId10" imgW="4686120" imgH="419040" progId="Equation.DSMT4">
                  <p:embed/>
                  <p:pic>
                    <p:nvPicPr>
                      <p:cNvPr id="12" name="Object 11">
                        <a:extLst>
                          <a:ext uri="{FF2B5EF4-FFF2-40B4-BE49-F238E27FC236}">
                            <a16:creationId xmlns:a16="http://schemas.microsoft.com/office/drawing/2014/main" id="{1E1B7F90-95E7-497B-A574-14D0EE4831CC}"/>
                          </a:ext>
                        </a:extLst>
                      </p:cNvPr>
                      <p:cNvPicPr/>
                      <p:nvPr/>
                    </p:nvPicPr>
                    <p:blipFill>
                      <a:blip r:embed="rId11"/>
                      <a:stretch>
                        <a:fillRect/>
                      </a:stretch>
                    </p:blipFill>
                    <p:spPr>
                      <a:xfrm>
                        <a:off x="476041" y="3490913"/>
                        <a:ext cx="7564438" cy="674687"/>
                      </a:xfrm>
                      <a:prstGeom prst="rect">
                        <a:avLst/>
                      </a:prstGeom>
                    </p:spPr>
                  </p:pic>
                </p:oleObj>
              </mc:Fallback>
            </mc:AlternateContent>
          </a:graphicData>
        </a:graphic>
      </p:graphicFrame>
      <p:graphicFrame>
        <p:nvGraphicFramePr>
          <p:cNvPr id="14" name="Object 13">
            <a:extLst>
              <a:ext uri="{FF2B5EF4-FFF2-40B4-BE49-F238E27FC236}">
                <a16:creationId xmlns:a16="http://schemas.microsoft.com/office/drawing/2014/main" id="{9A5C5F6B-318E-448D-BD23-0092FC3E985E}"/>
              </a:ext>
            </a:extLst>
          </p:cNvPr>
          <p:cNvGraphicFramePr>
            <a:graphicFrameLocks noChangeAspect="1"/>
          </p:cNvGraphicFramePr>
          <p:nvPr>
            <p:extLst>
              <p:ext uri="{D42A27DB-BD31-4B8C-83A1-F6EECF244321}">
                <p14:modId xmlns:p14="http://schemas.microsoft.com/office/powerpoint/2010/main" val="3190464666"/>
              </p:ext>
            </p:extLst>
          </p:nvPr>
        </p:nvGraphicFramePr>
        <p:xfrm>
          <a:off x="934504" y="4371975"/>
          <a:ext cx="4694237" cy="654050"/>
        </p:xfrm>
        <a:graphic>
          <a:graphicData uri="http://schemas.openxmlformats.org/presentationml/2006/ole">
            <mc:AlternateContent xmlns:mc="http://schemas.openxmlformats.org/markup-compatibility/2006">
              <mc:Choice xmlns:v="urn:schemas-microsoft-com:vml" Requires="v">
                <p:oleObj spid="_x0000_s5125" name="Equation" r:id="rId12" imgW="2908080" imgH="406080" progId="Equation.DSMT4">
                  <p:embed/>
                </p:oleObj>
              </mc:Choice>
              <mc:Fallback>
                <p:oleObj name="Equation" r:id="rId12" imgW="2908080" imgH="406080" progId="Equation.DSMT4">
                  <p:embed/>
                  <p:pic>
                    <p:nvPicPr>
                      <p:cNvPr id="13" name="Object 12">
                        <a:extLst>
                          <a:ext uri="{FF2B5EF4-FFF2-40B4-BE49-F238E27FC236}">
                            <a16:creationId xmlns:a16="http://schemas.microsoft.com/office/drawing/2014/main" id="{2C164508-05DD-4FFD-BCC6-5090ECC82FE5}"/>
                          </a:ext>
                        </a:extLst>
                      </p:cNvPr>
                      <p:cNvPicPr/>
                      <p:nvPr/>
                    </p:nvPicPr>
                    <p:blipFill>
                      <a:blip r:embed="rId13"/>
                      <a:stretch>
                        <a:fillRect/>
                      </a:stretch>
                    </p:blipFill>
                    <p:spPr>
                      <a:xfrm>
                        <a:off x="934504" y="4371975"/>
                        <a:ext cx="4694237" cy="654050"/>
                      </a:xfrm>
                      <a:prstGeom prst="rect">
                        <a:avLst/>
                      </a:prstGeom>
                    </p:spPr>
                  </p:pic>
                </p:oleObj>
              </mc:Fallback>
            </mc:AlternateContent>
          </a:graphicData>
        </a:graphic>
      </p:graphicFrame>
      <p:pic>
        <p:nvPicPr>
          <p:cNvPr id="8" name="Audio 7">
            <a:hlinkClick r:id="" action="ppaction://media"/>
            <a:extLst>
              <a:ext uri="{FF2B5EF4-FFF2-40B4-BE49-F238E27FC236}">
                <a16:creationId xmlns:a16="http://schemas.microsoft.com/office/drawing/2014/main" id="{65E7723A-D455-4E95-AEF4-9EFD0EF006C1}"/>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677169558"/>
      </p:ext>
    </p:extLst>
  </p:cSld>
  <p:clrMapOvr>
    <a:masterClrMapping/>
  </p:clrMapOvr>
  <mc:AlternateContent xmlns:mc="http://schemas.openxmlformats.org/markup-compatibility/2006" xmlns:p14="http://schemas.microsoft.com/office/powerpoint/2010/main">
    <mc:Choice Requires="p14">
      <p:transition spd="slow" p14:dur="2000" advTm="79764"/>
    </mc:Choice>
    <mc:Fallback xmlns="">
      <p:transition spd="slow" advTm="79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Let’s zoom in:</a:t>
            </a:r>
          </a:p>
          <a:p>
            <a:endParaRPr lang="en-US"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10</a:t>
            </a:fld>
            <a:endParaRPr lang="en-CA"/>
          </a:p>
        </p:txBody>
      </p:sp>
      <p:sp>
        <p:nvSpPr>
          <p:cNvPr id="17" name="Oval 16">
            <a:extLst>
              <a:ext uri="{FF2B5EF4-FFF2-40B4-BE49-F238E27FC236}">
                <a16:creationId xmlns:a16="http://schemas.microsoft.com/office/drawing/2014/main" id="{17CF859B-E563-403E-960A-4380D3DF6480}"/>
              </a:ext>
            </a:extLst>
          </p:cNvPr>
          <p:cNvSpPr/>
          <p:nvPr/>
        </p:nvSpPr>
        <p:spPr>
          <a:xfrm>
            <a:off x="3473451" y="132661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726FDC6-AC46-416F-9E2F-C88DF6C67B7B}"/>
              </a:ext>
            </a:extLst>
          </p:cNvPr>
          <p:cNvSpPr/>
          <p:nvPr/>
        </p:nvSpPr>
        <p:spPr>
          <a:xfrm>
            <a:off x="3473451" y="3003010"/>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cxnSp>
        <p:nvCxnSpPr>
          <p:cNvPr id="19" name="Straight Connector 18">
            <a:extLst>
              <a:ext uri="{FF2B5EF4-FFF2-40B4-BE49-F238E27FC236}">
                <a16:creationId xmlns:a16="http://schemas.microsoft.com/office/drawing/2014/main" id="{38A06F31-0C26-4E7D-B778-A7CC8ED8FAB7}"/>
              </a:ext>
            </a:extLst>
          </p:cNvPr>
          <p:cNvCxnSpPr>
            <a:cxnSpLocks/>
            <a:stCxn id="35" idx="0"/>
          </p:cNvCxnSpPr>
          <p:nvPr/>
        </p:nvCxnSpPr>
        <p:spPr>
          <a:xfrm flipV="1">
            <a:off x="3494913" y="1348074"/>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2C651E1-15A2-4DAE-9ACE-C376A77F59EC}"/>
              </a:ext>
            </a:extLst>
          </p:cNvPr>
          <p:cNvCxnSpPr>
            <a:cxnSpLocks/>
          </p:cNvCxnSpPr>
          <p:nvPr/>
        </p:nvCxnSpPr>
        <p:spPr>
          <a:xfrm flipH="1">
            <a:off x="3494913" y="1339683"/>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411141-189C-48EB-B648-BCD7ABFB7DDE}"/>
              </a:ext>
            </a:extLst>
          </p:cNvPr>
          <p:cNvCxnSpPr>
            <a:cxnSpLocks/>
          </p:cNvCxnSpPr>
          <p:nvPr/>
        </p:nvCxnSpPr>
        <p:spPr>
          <a:xfrm flipH="1">
            <a:off x="3494913" y="3023870"/>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FA7C0A-91D9-4899-B222-00B762ADFE3A}"/>
              </a:ext>
            </a:extLst>
          </p:cNvPr>
          <p:cNvSpPr txBox="1"/>
          <p:nvPr/>
        </p:nvSpPr>
        <p:spPr>
          <a:xfrm>
            <a:off x="5256714" y="3208454"/>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 name="TextBox 22">
            <a:extLst>
              <a:ext uri="{FF2B5EF4-FFF2-40B4-BE49-F238E27FC236}">
                <a16:creationId xmlns:a16="http://schemas.microsoft.com/office/drawing/2014/main" id="{A8691020-CADA-4C41-B721-86622A1FC4E1}"/>
              </a:ext>
            </a:extLst>
          </p:cNvPr>
          <p:cNvSpPr txBox="1"/>
          <p:nvPr/>
        </p:nvSpPr>
        <p:spPr>
          <a:xfrm>
            <a:off x="2850471" y="1932378"/>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4" name="Oval 23">
            <a:extLst>
              <a:ext uri="{FF2B5EF4-FFF2-40B4-BE49-F238E27FC236}">
                <a16:creationId xmlns:a16="http://schemas.microsoft.com/office/drawing/2014/main" id="{E9C8ABF6-1CF0-41A7-9A3A-216CD17A1E05}"/>
              </a:ext>
            </a:extLst>
          </p:cNvPr>
          <p:cNvSpPr/>
          <p:nvPr/>
        </p:nvSpPr>
        <p:spPr>
          <a:xfrm>
            <a:off x="3472053" y="1325212"/>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DF3C122F-7EE2-4067-9E82-F441A2BF9AB6}"/>
              </a:ext>
            </a:extLst>
          </p:cNvPr>
          <p:cNvSpPr/>
          <p:nvPr/>
        </p:nvSpPr>
        <p:spPr>
          <a:xfrm>
            <a:off x="3472053" y="1477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7340E412-2D47-4B49-8384-FD5881C2A1F1}"/>
              </a:ext>
            </a:extLst>
          </p:cNvPr>
          <p:cNvSpPr/>
          <p:nvPr/>
        </p:nvSpPr>
        <p:spPr>
          <a:xfrm>
            <a:off x="3472053" y="1630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1F462E9-28FF-43D7-96CC-FC32A6393E96}"/>
              </a:ext>
            </a:extLst>
          </p:cNvPr>
          <p:cNvSpPr/>
          <p:nvPr/>
        </p:nvSpPr>
        <p:spPr>
          <a:xfrm>
            <a:off x="3472053" y="1782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D0C9A712-A55A-4160-9D86-4E6C08631800}"/>
              </a:ext>
            </a:extLst>
          </p:cNvPr>
          <p:cNvSpPr/>
          <p:nvPr/>
        </p:nvSpPr>
        <p:spPr>
          <a:xfrm>
            <a:off x="3472053" y="1934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2A8F56BB-63AC-4B62-8977-C5F320916B79}"/>
              </a:ext>
            </a:extLst>
          </p:cNvPr>
          <p:cNvSpPr/>
          <p:nvPr/>
        </p:nvSpPr>
        <p:spPr>
          <a:xfrm>
            <a:off x="3472053" y="2087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E1A74FF-D958-472A-9355-65E48E475E92}"/>
              </a:ext>
            </a:extLst>
          </p:cNvPr>
          <p:cNvSpPr/>
          <p:nvPr/>
        </p:nvSpPr>
        <p:spPr>
          <a:xfrm>
            <a:off x="3472053" y="2239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11A180EC-D407-439C-955B-B6453A544287}"/>
              </a:ext>
            </a:extLst>
          </p:cNvPr>
          <p:cNvSpPr/>
          <p:nvPr/>
        </p:nvSpPr>
        <p:spPr>
          <a:xfrm>
            <a:off x="3472053" y="2392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8716DD-63B3-4B1F-8ECB-B532EAAA0DFD}"/>
              </a:ext>
            </a:extLst>
          </p:cNvPr>
          <p:cNvSpPr/>
          <p:nvPr/>
        </p:nvSpPr>
        <p:spPr>
          <a:xfrm>
            <a:off x="3472053" y="2544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CC7637B-D6BA-4E32-B058-10D6D12D2B7A}"/>
              </a:ext>
            </a:extLst>
          </p:cNvPr>
          <p:cNvSpPr/>
          <p:nvPr/>
        </p:nvSpPr>
        <p:spPr>
          <a:xfrm>
            <a:off x="3472053" y="2696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5DF62C5-5A19-48A6-8C44-C1AF59F05697}"/>
              </a:ext>
            </a:extLst>
          </p:cNvPr>
          <p:cNvSpPr/>
          <p:nvPr/>
        </p:nvSpPr>
        <p:spPr>
          <a:xfrm>
            <a:off x="3472053" y="2849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95ECDE5-FD24-4DB8-93E3-DB670FCA5EAA}"/>
              </a:ext>
            </a:extLst>
          </p:cNvPr>
          <p:cNvSpPr/>
          <p:nvPr/>
        </p:nvSpPr>
        <p:spPr>
          <a:xfrm>
            <a:off x="3472053" y="3001612"/>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36" name="Oval 35">
            <a:extLst>
              <a:ext uri="{FF2B5EF4-FFF2-40B4-BE49-F238E27FC236}">
                <a16:creationId xmlns:a16="http://schemas.microsoft.com/office/drawing/2014/main" id="{D85BDBDC-EFC0-4FC6-8980-F63FC7033DD6}"/>
              </a:ext>
            </a:extLst>
          </p:cNvPr>
          <p:cNvSpPr/>
          <p:nvPr/>
        </p:nvSpPr>
        <p:spPr>
          <a:xfrm>
            <a:off x="3773816" y="1324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B4D8205C-DA46-453F-BBF7-8265528140B9}"/>
              </a:ext>
            </a:extLst>
          </p:cNvPr>
          <p:cNvSpPr/>
          <p:nvPr/>
        </p:nvSpPr>
        <p:spPr>
          <a:xfrm>
            <a:off x="3773816" y="1477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05B3CF8-D9BD-40F2-A026-F5922FADE6D2}"/>
              </a:ext>
            </a:extLst>
          </p:cNvPr>
          <p:cNvSpPr/>
          <p:nvPr/>
        </p:nvSpPr>
        <p:spPr>
          <a:xfrm>
            <a:off x="3773816" y="1629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FB16E493-481A-4307-B876-E0656779E1F8}"/>
              </a:ext>
            </a:extLst>
          </p:cNvPr>
          <p:cNvSpPr/>
          <p:nvPr/>
        </p:nvSpPr>
        <p:spPr>
          <a:xfrm>
            <a:off x="3773816" y="1781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885ACF39-6FD1-473D-8E60-A505CAAF8AFD}"/>
              </a:ext>
            </a:extLst>
          </p:cNvPr>
          <p:cNvSpPr/>
          <p:nvPr/>
        </p:nvSpPr>
        <p:spPr>
          <a:xfrm>
            <a:off x="3773816" y="1934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4C9A24DC-FA15-41EA-AD1B-7D8579B6943A}"/>
              </a:ext>
            </a:extLst>
          </p:cNvPr>
          <p:cNvSpPr/>
          <p:nvPr/>
        </p:nvSpPr>
        <p:spPr>
          <a:xfrm>
            <a:off x="3773816" y="2086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E29581B9-E20F-476F-99DF-50CFD6C8CA49}"/>
              </a:ext>
            </a:extLst>
          </p:cNvPr>
          <p:cNvSpPr/>
          <p:nvPr/>
        </p:nvSpPr>
        <p:spPr>
          <a:xfrm>
            <a:off x="3773816" y="2239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86FB7CE-73DD-480E-94CC-961DB5A97511}"/>
              </a:ext>
            </a:extLst>
          </p:cNvPr>
          <p:cNvSpPr/>
          <p:nvPr/>
        </p:nvSpPr>
        <p:spPr>
          <a:xfrm>
            <a:off x="3773816" y="2391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5DAF6731-16DC-43CF-9385-BC024C87703B}"/>
              </a:ext>
            </a:extLst>
          </p:cNvPr>
          <p:cNvSpPr/>
          <p:nvPr/>
        </p:nvSpPr>
        <p:spPr>
          <a:xfrm>
            <a:off x="3773816" y="2543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74237084-B8BD-4F1E-B9C9-20A95405C3B5}"/>
              </a:ext>
            </a:extLst>
          </p:cNvPr>
          <p:cNvSpPr/>
          <p:nvPr/>
        </p:nvSpPr>
        <p:spPr>
          <a:xfrm>
            <a:off x="3773816" y="2696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8F9F08AD-671C-411D-9CD5-7C46980ED705}"/>
              </a:ext>
            </a:extLst>
          </p:cNvPr>
          <p:cNvSpPr/>
          <p:nvPr/>
        </p:nvSpPr>
        <p:spPr>
          <a:xfrm>
            <a:off x="3773816" y="2848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D90C2D2-F024-431E-BA7B-9BE0D7A91D87}"/>
              </a:ext>
            </a:extLst>
          </p:cNvPr>
          <p:cNvSpPr/>
          <p:nvPr/>
        </p:nvSpPr>
        <p:spPr>
          <a:xfrm>
            <a:off x="3773816" y="3001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6F8C7223-4A28-4F47-BD67-31DD6F1AB1EE}"/>
              </a:ext>
            </a:extLst>
          </p:cNvPr>
          <p:cNvSpPr/>
          <p:nvPr/>
        </p:nvSpPr>
        <p:spPr>
          <a:xfrm>
            <a:off x="4075579" y="1324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B8B8F125-8489-4900-B910-9DA0CC4BCE5D}"/>
              </a:ext>
            </a:extLst>
          </p:cNvPr>
          <p:cNvSpPr/>
          <p:nvPr/>
        </p:nvSpPr>
        <p:spPr>
          <a:xfrm>
            <a:off x="4075579" y="1476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08267EE2-8771-4267-AC35-40AE1F5F8964}"/>
              </a:ext>
            </a:extLst>
          </p:cNvPr>
          <p:cNvSpPr/>
          <p:nvPr/>
        </p:nvSpPr>
        <p:spPr>
          <a:xfrm>
            <a:off x="4075579" y="1628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4948164-2B46-41C1-B88B-104C52CAB3B6}"/>
              </a:ext>
            </a:extLst>
          </p:cNvPr>
          <p:cNvSpPr/>
          <p:nvPr/>
        </p:nvSpPr>
        <p:spPr>
          <a:xfrm>
            <a:off x="4075579" y="1781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13BF1B38-D927-47D1-BC2C-FD649616DBD5}"/>
              </a:ext>
            </a:extLst>
          </p:cNvPr>
          <p:cNvSpPr/>
          <p:nvPr/>
        </p:nvSpPr>
        <p:spPr>
          <a:xfrm>
            <a:off x="4075579" y="1933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AB90607B-FE74-45FB-B0B5-8B7E22F7E9F4}"/>
              </a:ext>
            </a:extLst>
          </p:cNvPr>
          <p:cNvSpPr/>
          <p:nvPr/>
        </p:nvSpPr>
        <p:spPr>
          <a:xfrm>
            <a:off x="4075579" y="2086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FAECD79-4C72-4D7E-BBEB-79E491F269D5}"/>
              </a:ext>
            </a:extLst>
          </p:cNvPr>
          <p:cNvSpPr/>
          <p:nvPr/>
        </p:nvSpPr>
        <p:spPr>
          <a:xfrm>
            <a:off x="4075579" y="2238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726A582-1985-45CE-BC48-357883E5AC7D}"/>
              </a:ext>
            </a:extLst>
          </p:cNvPr>
          <p:cNvSpPr/>
          <p:nvPr/>
        </p:nvSpPr>
        <p:spPr>
          <a:xfrm>
            <a:off x="4075579" y="2390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26F73E89-2E4C-4B42-AB37-82B4CD3C65B2}"/>
              </a:ext>
            </a:extLst>
          </p:cNvPr>
          <p:cNvSpPr/>
          <p:nvPr/>
        </p:nvSpPr>
        <p:spPr>
          <a:xfrm>
            <a:off x="4075579" y="2543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EE1351DA-310E-465F-98BA-C0C635F002F0}"/>
              </a:ext>
            </a:extLst>
          </p:cNvPr>
          <p:cNvSpPr/>
          <p:nvPr/>
        </p:nvSpPr>
        <p:spPr>
          <a:xfrm>
            <a:off x="4075579" y="2695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5142CABA-3D72-4B12-893F-7FC643FD5969}"/>
              </a:ext>
            </a:extLst>
          </p:cNvPr>
          <p:cNvSpPr/>
          <p:nvPr/>
        </p:nvSpPr>
        <p:spPr>
          <a:xfrm>
            <a:off x="4075579" y="2848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F6EC1344-EE37-4425-923C-688D93A2D95F}"/>
              </a:ext>
            </a:extLst>
          </p:cNvPr>
          <p:cNvSpPr/>
          <p:nvPr/>
        </p:nvSpPr>
        <p:spPr>
          <a:xfrm>
            <a:off x="4075579" y="3000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DB64A4A-2804-4EDB-BEC6-F5C19247DFD2}"/>
              </a:ext>
            </a:extLst>
          </p:cNvPr>
          <p:cNvSpPr/>
          <p:nvPr/>
        </p:nvSpPr>
        <p:spPr>
          <a:xfrm>
            <a:off x="4377342" y="1323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AD3738BC-62A8-440D-B611-978AF85D0529}"/>
              </a:ext>
            </a:extLst>
          </p:cNvPr>
          <p:cNvSpPr/>
          <p:nvPr/>
        </p:nvSpPr>
        <p:spPr>
          <a:xfrm>
            <a:off x="4377342" y="1475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A608231A-57CE-4C3A-8823-FDEB95F858ED}"/>
              </a:ext>
            </a:extLst>
          </p:cNvPr>
          <p:cNvSpPr/>
          <p:nvPr/>
        </p:nvSpPr>
        <p:spPr>
          <a:xfrm>
            <a:off x="4377342" y="1628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56EEFF3B-B569-4A4F-B17E-2755B71ECFF6}"/>
              </a:ext>
            </a:extLst>
          </p:cNvPr>
          <p:cNvSpPr/>
          <p:nvPr/>
        </p:nvSpPr>
        <p:spPr>
          <a:xfrm>
            <a:off x="4377342" y="1780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B78DDAE-88F2-4245-BCDA-DD197F8127A7}"/>
              </a:ext>
            </a:extLst>
          </p:cNvPr>
          <p:cNvSpPr/>
          <p:nvPr/>
        </p:nvSpPr>
        <p:spPr>
          <a:xfrm>
            <a:off x="4377342" y="1932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96AEC4BB-CCAC-4A3A-8272-CA15AFBFF706}"/>
              </a:ext>
            </a:extLst>
          </p:cNvPr>
          <p:cNvSpPr/>
          <p:nvPr/>
        </p:nvSpPr>
        <p:spPr>
          <a:xfrm>
            <a:off x="4377342" y="2085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845166E7-AD40-45F3-927F-6CCF42F3DF08}"/>
              </a:ext>
            </a:extLst>
          </p:cNvPr>
          <p:cNvSpPr/>
          <p:nvPr/>
        </p:nvSpPr>
        <p:spPr>
          <a:xfrm>
            <a:off x="4377342" y="2237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3739A5E8-72AF-4F42-A90A-8A6D74845FFA}"/>
              </a:ext>
            </a:extLst>
          </p:cNvPr>
          <p:cNvSpPr/>
          <p:nvPr/>
        </p:nvSpPr>
        <p:spPr>
          <a:xfrm>
            <a:off x="4377342" y="2390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FBC9A3D1-BA2D-4DFE-AA94-5443210B28C3}"/>
              </a:ext>
            </a:extLst>
          </p:cNvPr>
          <p:cNvSpPr/>
          <p:nvPr/>
        </p:nvSpPr>
        <p:spPr>
          <a:xfrm>
            <a:off x="4377342" y="2542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BE034C3F-E49B-4C50-BF88-74196F6B1D69}"/>
              </a:ext>
            </a:extLst>
          </p:cNvPr>
          <p:cNvSpPr/>
          <p:nvPr/>
        </p:nvSpPr>
        <p:spPr>
          <a:xfrm>
            <a:off x="4377342" y="2694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03914B98-4A14-4914-A75A-7F53F7AF5209}"/>
              </a:ext>
            </a:extLst>
          </p:cNvPr>
          <p:cNvSpPr/>
          <p:nvPr/>
        </p:nvSpPr>
        <p:spPr>
          <a:xfrm>
            <a:off x="4377342" y="2847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E411758-A884-47AC-9AA2-80F782B91ABE}"/>
              </a:ext>
            </a:extLst>
          </p:cNvPr>
          <p:cNvSpPr/>
          <p:nvPr/>
        </p:nvSpPr>
        <p:spPr>
          <a:xfrm>
            <a:off x="4377342" y="2999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1E2566E0-DBE1-40D9-AC24-4F2BA377C83A}"/>
              </a:ext>
            </a:extLst>
          </p:cNvPr>
          <p:cNvSpPr/>
          <p:nvPr/>
        </p:nvSpPr>
        <p:spPr>
          <a:xfrm>
            <a:off x="4679105" y="1322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F79B0428-DBED-4DD2-83CE-2D894DB10002}"/>
              </a:ext>
            </a:extLst>
          </p:cNvPr>
          <p:cNvSpPr/>
          <p:nvPr/>
        </p:nvSpPr>
        <p:spPr>
          <a:xfrm>
            <a:off x="4679105" y="1475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4D165ED8-F222-4C04-9A25-7C0A209F7049}"/>
              </a:ext>
            </a:extLst>
          </p:cNvPr>
          <p:cNvSpPr/>
          <p:nvPr/>
        </p:nvSpPr>
        <p:spPr>
          <a:xfrm>
            <a:off x="4679105" y="1627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4EB5AE9E-F883-493F-BF91-5C59792B8706}"/>
              </a:ext>
            </a:extLst>
          </p:cNvPr>
          <p:cNvSpPr/>
          <p:nvPr/>
        </p:nvSpPr>
        <p:spPr>
          <a:xfrm>
            <a:off x="4679105" y="1779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25F07961-DC8B-4AD7-8E56-3FBE911A7D45}"/>
              </a:ext>
            </a:extLst>
          </p:cNvPr>
          <p:cNvSpPr/>
          <p:nvPr/>
        </p:nvSpPr>
        <p:spPr>
          <a:xfrm>
            <a:off x="4679105" y="1932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DF965F77-2314-4E10-A4BB-6AB54D700B8A}"/>
              </a:ext>
            </a:extLst>
          </p:cNvPr>
          <p:cNvSpPr/>
          <p:nvPr/>
        </p:nvSpPr>
        <p:spPr>
          <a:xfrm>
            <a:off x="4679105" y="2084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0214EC4F-CD9F-4B4E-BBB2-DF82DC5BACD0}"/>
              </a:ext>
            </a:extLst>
          </p:cNvPr>
          <p:cNvSpPr/>
          <p:nvPr/>
        </p:nvSpPr>
        <p:spPr>
          <a:xfrm>
            <a:off x="4679105" y="2237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149756F-753D-48BE-B325-5230D49211E7}"/>
              </a:ext>
            </a:extLst>
          </p:cNvPr>
          <p:cNvSpPr/>
          <p:nvPr/>
        </p:nvSpPr>
        <p:spPr>
          <a:xfrm>
            <a:off x="4679105" y="2389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1C73B0D2-5519-45A6-93CC-61374996FCC3}"/>
              </a:ext>
            </a:extLst>
          </p:cNvPr>
          <p:cNvSpPr/>
          <p:nvPr/>
        </p:nvSpPr>
        <p:spPr>
          <a:xfrm>
            <a:off x="4679105" y="2541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610C5EF6-6333-4A27-BC83-0601A4558FBE}"/>
              </a:ext>
            </a:extLst>
          </p:cNvPr>
          <p:cNvSpPr/>
          <p:nvPr/>
        </p:nvSpPr>
        <p:spPr>
          <a:xfrm>
            <a:off x="4679105" y="2694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BD89122A-54BD-4251-87B5-F83954FFC473}"/>
              </a:ext>
            </a:extLst>
          </p:cNvPr>
          <p:cNvSpPr/>
          <p:nvPr/>
        </p:nvSpPr>
        <p:spPr>
          <a:xfrm>
            <a:off x="4679105" y="2846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4DB99CC0-9211-4D7A-A943-AF43BDA4D32C}"/>
              </a:ext>
            </a:extLst>
          </p:cNvPr>
          <p:cNvSpPr/>
          <p:nvPr/>
        </p:nvSpPr>
        <p:spPr>
          <a:xfrm>
            <a:off x="4679105" y="2999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DFEEE0DC-4C34-4058-953E-E70D88BEE0E7}"/>
              </a:ext>
            </a:extLst>
          </p:cNvPr>
          <p:cNvSpPr/>
          <p:nvPr/>
        </p:nvSpPr>
        <p:spPr>
          <a:xfrm>
            <a:off x="4980868" y="1322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0491CB8E-1C7C-4847-9ABC-F6AD6EF7818D}"/>
              </a:ext>
            </a:extLst>
          </p:cNvPr>
          <p:cNvSpPr/>
          <p:nvPr/>
        </p:nvSpPr>
        <p:spPr>
          <a:xfrm>
            <a:off x="4980868" y="1474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908B7057-C8A0-4D84-AAE5-533F324DD759}"/>
              </a:ext>
            </a:extLst>
          </p:cNvPr>
          <p:cNvSpPr/>
          <p:nvPr/>
        </p:nvSpPr>
        <p:spPr>
          <a:xfrm>
            <a:off x="4980868" y="1626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29702035-D5D3-41D2-9618-7370F08DF25D}"/>
              </a:ext>
            </a:extLst>
          </p:cNvPr>
          <p:cNvSpPr/>
          <p:nvPr/>
        </p:nvSpPr>
        <p:spPr>
          <a:xfrm>
            <a:off x="4980868" y="1779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38F323D0-84BB-4946-8F0F-A63D76DD58BF}"/>
              </a:ext>
            </a:extLst>
          </p:cNvPr>
          <p:cNvSpPr/>
          <p:nvPr/>
        </p:nvSpPr>
        <p:spPr>
          <a:xfrm>
            <a:off x="4980868" y="1931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BA2A970-534B-480B-9340-B08BEC9A4053}"/>
              </a:ext>
            </a:extLst>
          </p:cNvPr>
          <p:cNvSpPr/>
          <p:nvPr/>
        </p:nvSpPr>
        <p:spPr>
          <a:xfrm>
            <a:off x="4980868" y="2084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D54BB827-1830-4498-9057-31A42909F737}"/>
              </a:ext>
            </a:extLst>
          </p:cNvPr>
          <p:cNvSpPr/>
          <p:nvPr/>
        </p:nvSpPr>
        <p:spPr>
          <a:xfrm>
            <a:off x="4980868" y="2236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C156B9A5-52BE-4896-BD4C-70ABC33E178E}"/>
              </a:ext>
            </a:extLst>
          </p:cNvPr>
          <p:cNvSpPr/>
          <p:nvPr/>
        </p:nvSpPr>
        <p:spPr>
          <a:xfrm>
            <a:off x="4980868" y="2388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69CC6D24-DD41-4C8E-9702-F9AA65E18178}"/>
              </a:ext>
            </a:extLst>
          </p:cNvPr>
          <p:cNvSpPr/>
          <p:nvPr/>
        </p:nvSpPr>
        <p:spPr>
          <a:xfrm>
            <a:off x="4980868" y="2541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7CB040DF-AA0F-403C-B709-11FC68A9AB0E}"/>
              </a:ext>
            </a:extLst>
          </p:cNvPr>
          <p:cNvSpPr/>
          <p:nvPr/>
        </p:nvSpPr>
        <p:spPr>
          <a:xfrm>
            <a:off x="4980868" y="2693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D5991640-3D82-4416-BCF3-E1221273BF56}"/>
              </a:ext>
            </a:extLst>
          </p:cNvPr>
          <p:cNvSpPr/>
          <p:nvPr/>
        </p:nvSpPr>
        <p:spPr>
          <a:xfrm>
            <a:off x="4980868" y="2846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BEEB66A2-3537-494E-95B8-3A9CBA513F9B}"/>
              </a:ext>
            </a:extLst>
          </p:cNvPr>
          <p:cNvSpPr/>
          <p:nvPr/>
        </p:nvSpPr>
        <p:spPr>
          <a:xfrm>
            <a:off x="4980868" y="2998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1408DF26-9454-43E2-BC60-1E8E28B20109}"/>
              </a:ext>
            </a:extLst>
          </p:cNvPr>
          <p:cNvSpPr/>
          <p:nvPr/>
        </p:nvSpPr>
        <p:spPr>
          <a:xfrm>
            <a:off x="5282631" y="1321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DEA79859-4DD1-46A4-85F6-B1AB2C1C4AC0}"/>
              </a:ext>
            </a:extLst>
          </p:cNvPr>
          <p:cNvSpPr/>
          <p:nvPr/>
        </p:nvSpPr>
        <p:spPr>
          <a:xfrm>
            <a:off x="5282631" y="1473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A8876F4F-7A82-4BCC-9A37-25D05352E91E}"/>
              </a:ext>
            </a:extLst>
          </p:cNvPr>
          <p:cNvSpPr/>
          <p:nvPr/>
        </p:nvSpPr>
        <p:spPr>
          <a:xfrm>
            <a:off x="5282631" y="1626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1D76F8A-02BE-41C7-96AE-06671118B964}"/>
              </a:ext>
            </a:extLst>
          </p:cNvPr>
          <p:cNvSpPr/>
          <p:nvPr/>
        </p:nvSpPr>
        <p:spPr>
          <a:xfrm>
            <a:off x="5282631" y="1778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E654E550-D651-4D14-A531-95D3811F71B4}"/>
              </a:ext>
            </a:extLst>
          </p:cNvPr>
          <p:cNvSpPr/>
          <p:nvPr/>
        </p:nvSpPr>
        <p:spPr>
          <a:xfrm>
            <a:off x="5282631" y="1931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CBD3B96E-E502-40C9-B9FB-F32B8B53A076}"/>
              </a:ext>
            </a:extLst>
          </p:cNvPr>
          <p:cNvSpPr/>
          <p:nvPr/>
        </p:nvSpPr>
        <p:spPr>
          <a:xfrm>
            <a:off x="5282631" y="2083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E8A876CB-DDB0-4EB9-ABC0-8A029C3DB730}"/>
              </a:ext>
            </a:extLst>
          </p:cNvPr>
          <p:cNvSpPr/>
          <p:nvPr/>
        </p:nvSpPr>
        <p:spPr>
          <a:xfrm>
            <a:off x="5282631" y="2235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B2AA72AA-FCEF-4222-9C3C-5A30BB16C3B6}"/>
              </a:ext>
            </a:extLst>
          </p:cNvPr>
          <p:cNvSpPr/>
          <p:nvPr/>
        </p:nvSpPr>
        <p:spPr>
          <a:xfrm>
            <a:off x="5282631" y="2388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55D5E30F-B14A-4252-8D12-A0D6AB03FCD9}"/>
              </a:ext>
            </a:extLst>
          </p:cNvPr>
          <p:cNvSpPr/>
          <p:nvPr/>
        </p:nvSpPr>
        <p:spPr>
          <a:xfrm>
            <a:off x="5282631" y="2540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C0020005-86A9-47CF-8A61-25B68CE06AF6}"/>
              </a:ext>
            </a:extLst>
          </p:cNvPr>
          <p:cNvSpPr/>
          <p:nvPr/>
        </p:nvSpPr>
        <p:spPr>
          <a:xfrm>
            <a:off x="5282631" y="2693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5A380D4A-A5F2-4AD1-B7C3-A33F19CB6D06}"/>
              </a:ext>
            </a:extLst>
          </p:cNvPr>
          <p:cNvSpPr/>
          <p:nvPr/>
        </p:nvSpPr>
        <p:spPr>
          <a:xfrm>
            <a:off x="5282631" y="2845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FECE3EA0-0F96-4638-B4B2-77C8367F9305}"/>
              </a:ext>
            </a:extLst>
          </p:cNvPr>
          <p:cNvSpPr/>
          <p:nvPr/>
        </p:nvSpPr>
        <p:spPr>
          <a:xfrm>
            <a:off x="5282631" y="2997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2FD0513B-3822-41FC-A853-F2591557FCD2}"/>
              </a:ext>
            </a:extLst>
          </p:cNvPr>
          <p:cNvSpPr/>
          <p:nvPr/>
        </p:nvSpPr>
        <p:spPr>
          <a:xfrm>
            <a:off x="5584394" y="1320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A60B6FBA-D10D-4C10-BD06-D4E58A98F625}"/>
              </a:ext>
            </a:extLst>
          </p:cNvPr>
          <p:cNvSpPr/>
          <p:nvPr/>
        </p:nvSpPr>
        <p:spPr>
          <a:xfrm>
            <a:off x="5584394" y="1473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8B9B4907-137E-4E98-AD7D-D49D4F18BFE2}"/>
              </a:ext>
            </a:extLst>
          </p:cNvPr>
          <p:cNvSpPr/>
          <p:nvPr/>
        </p:nvSpPr>
        <p:spPr>
          <a:xfrm>
            <a:off x="5584394" y="1625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063B6907-8435-470F-8377-66BADDCC82ED}"/>
              </a:ext>
            </a:extLst>
          </p:cNvPr>
          <p:cNvSpPr/>
          <p:nvPr/>
        </p:nvSpPr>
        <p:spPr>
          <a:xfrm>
            <a:off x="5584394" y="1778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CB730CB2-D57C-4F58-A4A5-E8B9D7B4649A}"/>
              </a:ext>
            </a:extLst>
          </p:cNvPr>
          <p:cNvSpPr/>
          <p:nvPr/>
        </p:nvSpPr>
        <p:spPr>
          <a:xfrm>
            <a:off x="5584394" y="1930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9B2CEF3F-61BE-4943-A80C-5A7921F46E28}"/>
              </a:ext>
            </a:extLst>
          </p:cNvPr>
          <p:cNvSpPr/>
          <p:nvPr/>
        </p:nvSpPr>
        <p:spPr>
          <a:xfrm>
            <a:off x="5584394" y="2082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B23C61AB-291C-4FC0-AB6A-A33A1C7ABEF7}"/>
              </a:ext>
            </a:extLst>
          </p:cNvPr>
          <p:cNvSpPr/>
          <p:nvPr/>
        </p:nvSpPr>
        <p:spPr>
          <a:xfrm>
            <a:off x="5584394" y="2235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60A53396-2EF5-4B81-81BA-C49122D31F39}"/>
              </a:ext>
            </a:extLst>
          </p:cNvPr>
          <p:cNvSpPr/>
          <p:nvPr/>
        </p:nvSpPr>
        <p:spPr>
          <a:xfrm>
            <a:off x="5584394" y="2387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0CC9A9E7-9DB1-431E-9528-D145A0C90D9C}"/>
              </a:ext>
            </a:extLst>
          </p:cNvPr>
          <p:cNvSpPr/>
          <p:nvPr/>
        </p:nvSpPr>
        <p:spPr>
          <a:xfrm>
            <a:off x="5584394" y="2540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67AAA924-C954-4D17-8E37-E8ABB4C16215}"/>
              </a:ext>
            </a:extLst>
          </p:cNvPr>
          <p:cNvSpPr/>
          <p:nvPr/>
        </p:nvSpPr>
        <p:spPr>
          <a:xfrm>
            <a:off x="5584394" y="2692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882DEE5B-B69D-4BC9-91EE-9D93F276C0CD}"/>
              </a:ext>
            </a:extLst>
          </p:cNvPr>
          <p:cNvSpPr/>
          <p:nvPr/>
        </p:nvSpPr>
        <p:spPr>
          <a:xfrm>
            <a:off x="5584394" y="2844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1F6AE7B-535B-4B86-A130-3494CE3696A9}"/>
              </a:ext>
            </a:extLst>
          </p:cNvPr>
          <p:cNvSpPr/>
          <p:nvPr/>
        </p:nvSpPr>
        <p:spPr>
          <a:xfrm>
            <a:off x="5584394" y="2997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C60F2A3B-7D5E-4AFD-B078-5A2E9A89B6A2}"/>
              </a:ext>
            </a:extLst>
          </p:cNvPr>
          <p:cNvSpPr/>
          <p:nvPr/>
        </p:nvSpPr>
        <p:spPr>
          <a:xfrm>
            <a:off x="5886157" y="1320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58434B6B-A885-4AAE-BFD0-038735FAB5A7}"/>
              </a:ext>
            </a:extLst>
          </p:cNvPr>
          <p:cNvSpPr/>
          <p:nvPr/>
        </p:nvSpPr>
        <p:spPr>
          <a:xfrm>
            <a:off x="5886157" y="1472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3A16F653-02DD-4272-A051-CBC12AE5B098}"/>
              </a:ext>
            </a:extLst>
          </p:cNvPr>
          <p:cNvSpPr/>
          <p:nvPr/>
        </p:nvSpPr>
        <p:spPr>
          <a:xfrm>
            <a:off x="5886157" y="1625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5DFE15A3-8E4C-429B-B496-D49994AAC2EF}"/>
              </a:ext>
            </a:extLst>
          </p:cNvPr>
          <p:cNvSpPr/>
          <p:nvPr/>
        </p:nvSpPr>
        <p:spPr>
          <a:xfrm>
            <a:off x="5886157" y="1777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FF222649-4FCE-4C02-B22E-964B060943F6}"/>
              </a:ext>
            </a:extLst>
          </p:cNvPr>
          <p:cNvSpPr/>
          <p:nvPr/>
        </p:nvSpPr>
        <p:spPr>
          <a:xfrm>
            <a:off x="5886157" y="1929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C7758209-92F8-419A-862F-74627283517F}"/>
              </a:ext>
            </a:extLst>
          </p:cNvPr>
          <p:cNvSpPr/>
          <p:nvPr/>
        </p:nvSpPr>
        <p:spPr>
          <a:xfrm>
            <a:off x="5886157" y="2082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EB5B9504-056E-4A69-B214-53C168D59AE2}"/>
              </a:ext>
            </a:extLst>
          </p:cNvPr>
          <p:cNvSpPr/>
          <p:nvPr/>
        </p:nvSpPr>
        <p:spPr>
          <a:xfrm>
            <a:off x="5886157" y="2234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721EF401-473D-452C-B036-D4D5180AA997}"/>
              </a:ext>
            </a:extLst>
          </p:cNvPr>
          <p:cNvSpPr/>
          <p:nvPr/>
        </p:nvSpPr>
        <p:spPr>
          <a:xfrm>
            <a:off x="5886157" y="2387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A1BF1602-2FAA-422E-91A3-C2EF98F06E35}"/>
              </a:ext>
            </a:extLst>
          </p:cNvPr>
          <p:cNvSpPr/>
          <p:nvPr/>
        </p:nvSpPr>
        <p:spPr>
          <a:xfrm>
            <a:off x="5886157" y="2539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8F1C1631-8F55-4147-99CC-3671F57A379C}"/>
              </a:ext>
            </a:extLst>
          </p:cNvPr>
          <p:cNvSpPr/>
          <p:nvPr/>
        </p:nvSpPr>
        <p:spPr>
          <a:xfrm>
            <a:off x="5886157" y="2691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9440FE23-B108-4B65-96DF-5E7ABB853D24}"/>
              </a:ext>
            </a:extLst>
          </p:cNvPr>
          <p:cNvSpPr/>
          <p:nvPr/>
        </p:nvSpPr>
        <p:spPr>
          <a:xfrm>
            <a:off x="5886157" y="2844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1463816C-F802-4929-A1F9-5DA8D6C73181}"/>
              </a:ext>
            </a:extLst>
          </p:cNvPr>
          <p:cNvSpPr/>
          <p:nvPr/>
        </p:nvSpPr>
        <p:spPr>
          <a:xfrm>
            <a:off x="5886157" y="2996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289CCA43-747D-4FF9-91C8-6795BB418D29}"/>
              </a:ext>
            </a:extLst>
          </p:cNvPr>
          <p:cNvSpPr/>
          <p:nvPr/>
        </p:nvSpPr>
        <p:spPr>
          <a:xfrm>
            <a:off x="6187920" y="1319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ED77B7A4-B9D5-4FF5-B0E0-45E38999E769}"/>
              </a:ext>
            </a:extLst>
          </p:cNvPr>
          <p:cNvSpPr/>
          <p:nvPr/>
        </p:nvSpPr>
        <p:spPr>
          <a:xfrm>
            <a:off x="6187920" y="1472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08937EF6-9D19-4730-8963-A6330B36EDB3}"/>
              </a:ext>
            </a:extLst>
          </p:cNvPr>
          <p:cNvSpPr/>
          <p:nvPr/>
        </p:nvSpPr>
        <p:spPr>
          <a:xfrm>
            <a:off x="6187920" y="1624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DAE91096-34F1-47A5-89C2-47D5B040550A}"/>
              </a:ext>
            </a:extLst>
          </p:cNvPr>
          <p:cNvSpPr/>
          <p:nvPr/>
        </p:nvSpPr>
        <p:spPr>
          <a:xfrm>
            <a:off x="6187920" y="1776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427A80E4-F9C6-49D7-BB7E-36C89056C2C7}"/>
              </a:ext>
            </a:extLst>
          </p:cNvPr>
          <p:cNvSpPr/>
          <p:nvPr/>
        </p:nvSpPr>
        <p:spPr>
          <a:xfrm>
            <a:off x="6187920" y="1929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071C8858-53A1-45CF-8BC7-873CB69ED21E}"/>
              </a:ext>
            </a:extLst>
          </p:cNvPr>
          <p:cNvSpPr/>
          <p:nvPr/>
        </p:nvSpPr>
        <p:spPr>
          <a:xfrm>
            <a:off x="6187920" y="2081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22034B10-0080-4FE6-8677-9A0EB3B6289F}"/>
              </a:ext>
            </a:extLst>
          </p:cNvPr>
          <p:cNvSpPr/>
          <p:nvPr/>
        </p:nvSpPr>
        <p:spPr>
          <a:xfrm>
            <a:off x="6187920" y="2234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CEA668D5-57C5-477A-A779-D2C7D42CB1B5}"/>
              </a:ext>
            </a:extLst>
          </p:cNvPr>
          <p:cNvSpPr/>
          <p:nvPr/>
        </p:nvSpPr>
        <p:spPr>
          <a:xfrm>
            <a:off x="6187920" y="2386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13238C54-72BB-42B5-A12C-17A20B33F8C0}"/>
              </a:ext>
            </a:extLst>
          </p:cNvPr>
          <p:cNvSpPr/>
          <p:nvPr/>
        </p:nvSpPr>
        <p:spPr>
          <a:xfrm>
            <a:off x="6187920" y="2538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20747E6B-7D5A-451B-9730-9215E5E68901}"/>
              </a:ext>
            </a:extLst>
          </p:cNvPr>
          <p:cNvSpPr/>
          <p:nvPr/>
        </p:nvSpPr>
        <p:spPr>
          <a:xfrm>
            <a:off x="6187920" y="2691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DFE3540D-59EF-42DD-AD03-5953D4E31212}"/>
              </a:ext>
            </a:extLst>
          </p:cNvPr>
          <p:cNvSpPr/>
          <p:nvPr/>
        </p:nvSpPr>
        <p:spPr>
          <a:xfrm>
            <a:off x="6187920" y="2843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C0CC6985-E8FA-49A4-873E-63E9C9AFEAB9}"/>
              </a:ext>
            </a:extLst>
          </p:cNvPr>
          <p:cNvSpPr/>
          <p:nvPr/>
        </p:nvSpPr>
        <p:spPr>
          <a:xfrm>
            <a:off x="6187920" y="2996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C927501B-683F-4166-BF88-1008EE6B9870}"/>
              </a:ext>
            </a:extLst>
          </p:cNvPr>
          <p:cNvSpPr/>
          <p:nvPr/>
        </p:nvSpPr>
        <p:spPr>
          <a:xfrm>
            <a:off x="6489683" y="1319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B46547A4-A211-4114-B4D1-49297080C2AF}"/>
              </a:ext>
            </a:extLst>
          </p:cNvPr>
          <p:cNvSpPr/>
          <p:nvPr/>
        </p:nvSpPr>
        <p:spPr>
          <a:xfrm>
            <a:off x="6489683" y="1471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4CCC5D5A-2E1B-4852-95D3-6B9070913FBC}"/>
              </a:ext>
            </a:extLst>
          </p:cNvPr>
          <p:cNvSpPr/>
          <p:nvPr/>
        </p:nvSpPr>
        <p:spPr>
          <a:xfrm>
            <a:off x="6489683" y="1623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DECA36D9-DB0F-4E14-A62B-564AA4B9E4E4}"/>
              </a:ext>
            </a:extLst>
          </p:cNvPr>
          <p:cNvSpPr/>
          <p:nvPr/>
        </p:nvSpPr>
        <p:spPr>
          <a:xfrm>
            <a:off x="6489683" y="1776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74913D78-BD59-424A-81F3-D63C5ED8FEBD}"/>
              </a:ext>
            </a:extLst>
          </p:cNvPr>
          <p:cNvSpPr/>
          <p:nvPr/>
        </p:nvSpPr>
        <p:spPr>
          <a:xfrm>
            <a:off x="6489683" y="1928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08C5C6CC-0690-4A40-A02B-C7CEE4A0DB0B}"/>
              </a:ext>
            </a:extLst>
          </p:cNvPr>
          <p:cNvSpPr/>
          <p:nvPr/>
        </p:nvSpPr>
        <p:spPr>
          <a:xfrm>
            <a:off x="6489683" y="2081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FD21F7E8-3641-4C81-9156-FA05CE2FFFB0}"/>
              </a:ext>
            </a:extLst>
          </p:cNvPr>
          <p:cNvSpPr/>
          <p:nvPr/>
        </p:nvSpPr>
        <p:spPr>
          <a:xfrm>
            <a:off x="6489683" y="2233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BDE7A8C8-A8DB-4E6A-A700-019EEDE6564A}"/>
              </a:ext>
            </a:extLst>
          </p:cNvPr>
          <p:cNvSpPr/>
          <p:nvPr/>
        </p:nvSpPr>
        <p:spPr>
          <a:xfrm>
            <a:off x="6489683" y="2385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B4E5205D-BFAB-4E48-B7C9-4F421122D618}"/>
              </a:ext>
            </a:extLst>
          </p:cNvPr>
          <p:cNvSpPr/>
          <p:nvPr/>
        </p:nvSpPr>
        <p:spPr>
          <a:xfrm>
            <a:off x="6489683" y="2538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F03E00D6-1B53-442C-98B4-1F118BDCFCF8}"/>
              </a:ext>
            </a:extLst>
          </p:cNvPr>
          <p:cNvSpPr/>
          <p:nvPr/>
        </p:nvSpPr>
        <p:spPr>
          <a:xfrm>
            <a:off x="6489683" y="2690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3CEA8213-1D2A-4436-9ADD-24005ACB28F0}"/>
              </a:ext>
            </a:extLst>
          </p:cNvPr>
          <p:cNvSpPr/>
          <p:nvPr/>
        </p:nvSpPr>
        <p:spPr>
          <a:xfrm>
            <a:off x="6489683" y="2843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7C626307-5425-4DFC-A7ED-7E1E033D69E4}"/>
              </a:ext>
            </a:extLst>
          </p:cNvPr>
          <p:cNvSpPr/>
          <p:nvPr/>
        </p:nvSpPr>
        <p:spPr>
          <a:xfrm>
            <a:off x="6489683" y="2995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7D90ACD3-E2DE-4315-B5AB-49DFECCC7D2D}"/>
              </a:ext>
            </a:extLst>
          </p:cNvPr>
          <p:cNvSpPr/>
          <p:nvPr/>
        </p:nvSpPr>
        <p:spPr>
          <a:xfrm>
            <a:off x="6791446" y="1318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E45E91CC-67D4-4BF6-83D3-D891453BC91F}"/>
              </a:ext>
            </a:extLst>
          </p:cNvPr>
          <p:cNvSpPr/>
          <p:nvPr/>
        </p:nvSpPr>
        <p:spPr>
          <a:xfrm>
            <a:off x="6791446" y="1470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8053C894-80B5-4B95-B459-F72FA8A00022}"/>
              </a:ext>
            </a:extLst>
          </p:cNvPr>
          <p:cNvSpPr/>
          <p:nvPr/>
        </p:nvSpPr>
        <p:spPr>
          <a:xfrm>
            <a:off x="6791446" y="1623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02371D47-2BB2-4047-931D-5B03B8BE7FF9}"/>
              </a:ext>
            </a:extLst>
          </p:cNvPr>
          <p:cNvSpPr/>
          <p:nvPr/>
        </p:nvSpPr>
        <p:spPr>
          <a:xfrm>
            <a:off x="6791446" y="1775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C178319B-9C83-4CE4-8872-0C7E88D90CEB}"/>
              </a:ext>
            </a:extLst>
          </p:cNvPr>
          <p:cNvSpPr/>
          <p:nvPr/>
        </p:nvSpPr>
        <p:spPr>
          <a:xfrm>
            <a:off x="6791446" y="1928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B033871F-897D-4D4B-A474-D28758EC3222}"/>
              </a:ext>
            </a:extLst>
          </p:cNvPr>
          <p:cNvSpPr/>
          <p:nvPr/>
        </p:nvSpPr>
        <p:spPr>
          <a:xfrm>
            <a:off x="6791446" y="2080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A957F995-E387-455D-993F-88B91E85C3A1}"/>
              </a:ext>
            </a:extLst>
          </p:cNvPr>
          <p:cNvSpPr/>
          <p:nvPr/>
        </p:nvSpPr>
        <p:spPr>
          <a:xfrm>
            <a:off x="6791446" y="2232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30C15D3F-4938-431C-B0BF-48D32A114440}"/>
              </a:ext>
            </a:extLst>
          </p:cNvPr>
          <p:cNvSpPr/>
          <p:nvPr/>
        </p:nvSpPr>
        <p:spPr>
          <a:xfrm>
            <a:off x="6791446" y="2385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38888979-15F9-4FAD-AC26-459A93C14336}"/>
              </a:ext>
            </a:extLst>
          </p:cNvPr>
          <p:cNvSpPr/>
          <p:nvPr/>
        </p:nvSpPr>
        <p:spPr>
          <a:xfrm>
            <a:off x="6791446" y="2537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9950B5C4-61A0-47AC-9445-358D31798CD9}"/>
              </a:ext>
            </a:extLst>
          </p:cNvPr>
          <p:cNvSpPr/>
          <p:nvPr/>
        </p:nvSpPr>
        <p:spPr>
          <a:xfrm>
            <a:off x="6791446" y="2690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6B78C615-0A35-4437-B564-30A853834F9B}"/>
              </a:ext>
            </a:extLst>
          </p:cNvPr>
          <p:cNvSpPr/>
          <p:nvPr/>
        </p:nvSpPr>
        <p:spPr>
          <a:xfrm>
            <a:off x="6791446" y="2842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A767BB40-E6A6-43A4-8FB5-51E5EC20D128}"/>
              </a:ext>
            </a:extLst>
          </p:cNvPr>
          <p:cNvSpPr/>
          <p:nvPr/>
        </p:nvSpPr>
        <p:spPr>
          <a:xfrm>
            <a:off x="6791446" y="2994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0DEB916E-69E3-46C7-90C0-8434AD2B33D9}"/>
              </a:ext>
            </a:extLst>
          </p:cNvPr>
          <p:cNvSpPr/>
          <p:nvPr/>
        </p:nvSpPr>
        <p:spPr>
          <a:xfrm>
            <a:off x="7093209" y="1317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5E225264-CFA2-4B4C-96D8-38D12BB623F1}"/>
              </a:ext>
            </a:extLst>
          </p:cNvPr>
          <p:cNvSpPr/>
          <p:nvPr/>
        </p:nvSpPr>
        <p:spPr>
          <a:xfrm>
            <a:off x="7093209" y="1470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94F8C67E-63A7-4B8C-83E9-7B1A61B27ED9}"/>
              </a:ext>
            </a:extLst>
          </p:cNvPr>
          <p:cNvSpPr/>
          <p:nvPr/>
        </p:nvSpPr>
        <p:spPr>
          <a:xfrm>
            <a:off x="7093209" y="1622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FB7F0103-39B5-4526-A314-4BA99463DDA5}"/>
              </a:ext>
            </a:extLst>
          </p:cNvPr>
          <p:cNvSpPr/>
          <p:nvPr/>
        </p:nvSpPr>
        <p:spPr>
          <a:xfrm>
            <a:off x="7093209" y="1775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0B8CC841-EECB-4D54-B73E-6E4A3B85297B}"/>
              </a:ext>
            </a:extLst>
          </p:cNvPr>
          <p:cNvSpPr/>
          <p:nvPr/>
        </p:nvSpPr>
        <p:spPr>
          <a:xfrm>
            <a:off x="7093209" y="1927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0B16B5AC-E4B0-484F-B1EE-9C462DE4E911}"/>
              </a:ext>
            </a:extLst>
          </p:cNvPr>
          <p:cNvSpPr/>
          <p:nvPr/>
        </p:nvSpPr>
        <p:spPr>
          <a:xfrm>
            <a:off x="7093209" y="2079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5D8E218B-C4D8-46C1-A588-57C251961A1B}"/>
              </a:ext>
            </a:extLst>
          </p:cNvPr>
          <p:cNvSpPr/>
          <p:nvPr/>
        </p:nvSpPr>
        <p:spPr>
          <a:xfrm>
            <a:off x="7093209" y="2232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889678E5-55C5-4445-A1D5-9F8EB1C80689}"/>
              </a:ext>
            </a:extLst>
          </p:cNvPr>
          <p:cNvSpPr/>
          <p:nvPr/>
        </p:nvSpPr>
        <p:spPr>
          <a:xfrm>
            <a:off x="7093209" y="2384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407F10BE-752D-416E-970F-99BD8AE5E694}"/>
              </a:ext>
            </a:extLst>
          </p:cNvPr>
          <p:cNvSpPr/>
          <p:nvPr/>
        </p:nvSpPr>
        <p:spPr>
          <a:xfrm>
            <a:off x="7093209" y="2537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BBAB161F-3F1C-4076-821B-53E5EC64D9E8}"/>
              </a:ext>
            </a:extLst>
          </p:cNvPr>
          <p:cNvSpPr/>
          <p:nvPr/>
        </p:nvSpPr>
        <p:spPr>
          <a:xfrm>
            <a:off x="7093209" y="2689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A1287667-8850-4EAF-8172-BB9FC81832E8}"/>
              </a:ext>
            </a:extLst>
          </p:cNvPr>
          <p:cNvSpPr/>
          <p:nvPr/>
        </p:nvSpPr>
        <p:spPr>
          <a:xfrm>
            <a:off x="7093209" y="2841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254672EE-F4A1-4C12-8D21-36057EF28A4E}"/>
              </a:ext>
            </a:extLst>
          </p:cNvPr>
          <p:cNvSpPr/>
          <p:nvPr/>
        </p:nvSpPr>
        <p:spPr>
          <a:xfrm>
            <a:off x="7093209" y="2994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20CDFBA7-BB62-4F38-ADAC-11C82C81C155}"/>
              </a:ext>
            </a:extLst>
          </p:cNvPr>
          <p:cNvSpPr/>
          <p:nvPr/>
        </p:nvSpPr>
        <p:spPr>
          <a:xfrm>
            <a:off x="7394972" y="1317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81C2970C-C8EC-49AB-B10B-BCDCCE0605E0}"/>
              </a:ext>
            </a:extLst>
          </p:cNvPr>
          <p:cNvSpPr/>
          <p:nvPr/>
        </p:nvSpPr>
        <p:spPr>
          <a:xfrm>
            <a:off x="7394972" y="1469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C4485625-97F6-47EE-B8CC-9DB134455D9B}"/>
              </a:ext>
            </a:extLst>
          </p:cNvPr>
          <p:cNvSpPr/>
          <p:nvPr/>
        </p:nvSpPr>
        <p:spPr>
          <a:xfrm>
            <a:off x="7394972" y="1622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6C9C2293-4353-4554-8DD4-AE7FA4712D92}"/>
              </a:ext>
            </a:extLst>
          </p:cNvPr>
          <p:cNvSpPr/>
          <p:nvPr/>
        </p:nvSpPr>
        <p:spPr>
          <a:xfrm>
            <a:off x="7394972" y="1774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33705E61-8E37-4F21-871F-092E7FEE935D}"/>
              </a:ext>
            </a:extLst>
          </p:cNvPr>
          <p:cNvSpPr/>
          <p:nvPr/>
        </p:nvSpPr>
        <p:spPr>
          <a:xfrm>
            <a:off x="7394972" y="1926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17364AB7-5998-44F2-8008-B686EBA1CD74}"/>
              </a:ext>
            </a:extLst>
          </p:cNvPr>
          <p:cNvSpPr/>
          <p:nvPr/>
        </p:nvSpPr>
        <p:spPr>
          <a:xfrm>
            <a:off x="7394972" y="2079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94176EAC-49C2-471A-96BC-FAE5983ED44A}"/>
              </a:ext>
            </a:extLst>
          </p:cNvPr>
          <p:cNvSpPr/>
          <p:nvPr/>
        </p:nvSpPr>
        <p:spPr>
          <a:xfrm>
            <a:off x="7394972" y="2231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4A726878-E08F-4BC2-B5A2-480EF325EE59}"/>
              </a:ext>
            </a:extLst>
          </p:cNvPr>
          <p:cNvSpPr/>
          <p:nvPr/>
        </p:nvSpPr>
        <p:spPr>
          <a:xfrm>
            <a:off x="7394972" y="2384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BA35C0D7-170C-44F1-9661-B6DF55E55EA2}"/>
              </a:ext>
            </a:extLst>
          </p:cNvPr>
          <p:cNvSpPr/>
          <p:nvPr/>
        </p:nvSpPr>
        <p:spPr>
          <a:xfrm>
            <a:off x="7394972" y="2536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8C64D15A-67C6-4E98-9940-BA92281FA1C4}"/>
              </a:ext>
            </a:extLst>
          </p:cNvPr>
          <p:cNvSpPr/>
          <p:nvPr/>
        </p:nvSpPr>
        <p:spPr>
          <a:xfrm>
            <a:off x="7394972" y="2688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CC306277-32F9-443D-947C-95EB103101BE}"/>
              </a:ext>
            </a:extLst>
          </p:cNvPr>
          <p:cNvSpPr/>
          <p:nvPr/>
        </p:nvSpPr>
        <p:spPr>
          <a:xfrm>
            <a:off x="7394972" y="2841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FCFD478D-0E64-4951-BE28-AD0B8CC1FE04}"/>
              </a:ext>
            </a:extLst>
          </p:cNvPr>
          <p:cNvSpPr/>
          <p:nvPr/>
        </p:nvSpPr>
        <p:spPr>
          <a:xfrm>
            <a:off x="7394972" y="2993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EB81FC5E-EA07-40C1-81CD-8E35CA54E782}"/>
              </a:ext>
            </a:extLst>
          </p:cNvPr>
          <p:cNvSpPr/>
          <p:nvPr/>
        </p:nvSpPr>
        <p:spPr>
          <a:xfrm>
            <a:off x="7696735" y="1316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99FE9036-2908-4ED6-A5DB-D16739362610}"/>
              </a:ext>
            </a:extLst>
          </p:cNvPr>
          <p:cNvSpPr/>
          <p:nvPr/>
        </p:nvSpPr>
        <p:spPr>
          <a:xfrm>
            <a:off x="7696735" y="1469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1EA14262-E36E-40B4-BE5A-29F45CBD5118}"/>
              </a:ext>
            </a:extLst>
          </p:cNvPr>
          <p:cNvSpPr/>
          <p:nvPr/>
        </p:nvSpPr>
        <p:spPr>
          <a:xfrm>
            <a:off x="7696735" y="1621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D78D9D93-60B0-49F6-8631-238F89A0BF2B}"/>
              </a:ext>
            </a:extLst>
          </p:cNvPr>
          <p:cNvSpPr/>
          <p:nvPr/>
        </p:nvSpPr>
        <p:spPr>
          <a:xfrm>
            <a:off x="7696735" y="1773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CF5C65C7-AF52-4FD0-B7D1-E4BCC4C9A20A}"/>
              </a:ext>
            </a:extLst>
          </p:cNvPr>
          <p:cNvSpPr/>
          <p:nvPr/>
        </p:nvSpPr>
        <p:spPr>
          <a:xfrm>
            <a:off x="7696735" y="1926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Oval 196">
            <a:extLst>
              <a:ext uri="{FF2B5EF4-FFF2-40B4-BE49-F238E27FC236}">
                <a16:creationId xmlns:a16="http://schemas.microsoft.com/office/drawing/2014/main" id="{286D906D-30BB-424C-9E3C-C855303DB5A8}"/>
              </a:ext>
            </a:extLst>
          </p:cNvPr>
          <p:cNvSpPr/>
          <p:nvPr/>
        </p:nvSpPr>
        <p:spPr>
          <a:xfrm>
            <a:off x="7696735" y="2078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Oval 197">
            <a:extLst>
              <a:ext uri="{FF2B5EF4-FFF2-40B4-BE49-F238E27FC236}">
                <a16:creationId xmlns:a16="http://schemas.microsoft.com/office/drawing/2014/main" id="{DDA87FD2-AD0C-4D74-A259-803B28DE921B}"/>
              </a:ext>
            </a:extLst>
          </p:cNvPr>
          <p:cNvSpPr/>
          <p:nvPr/>
        </p:nvSpPr>
        <p:spPr>
          <a:xfrm>
            <a:off x="7696735" y="2231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Oval 198">
            <a:extLst>
              <a:ext uri="{FF2B5EF4-FFF2-40B4-BE49-F238E27FC236}">
                <a16:creationId xmlns:a16="http://schemas.microsoft.com/office/drawing/2014/main" id="{39D19E6A-F34F-4540-8F63-6289C9295CB6}"/>
              </a:ext>
            </a:extLst>
          </p:cNvPr>
          <p:cNvSpPr/>
          <p:nvPr/>
        </p:nvSpPr>
        <p:spPr>
          <a:xfrm>
            <a:off x="7696735" y="2383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Oval 199">
            <a:extLst>
              <a:ext uri="{FF2B5EF4-FFF2-40B4-BE49-F238E27FC236}">
                <a16:creationId xmlns:a16="http://schemas.microsoft.com/office/drawing/2014/main" id="{04DFC3A3-BF1D-4055-A033-E86C51EDD47F}"/>
              </a:ext>
            </a:extLst>
          </p:cNvPr>
          <p:cNvSpPr/>
          <p:nvPr/>
        </p:nvSpPr>
        <p:spPr>
          <a:xfrm>
            <a:off x="7696735" y="2535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1A5F34E0-CB49-41E1-9908-C4CA35FF175F}"/>
              </a:ext>
            </a:extLst>
          </p:cNvPr>
          <p:cNvSpPr/>
          <p:nvPr/>
        </p:nvSpPr>
        <p:spPr>
          <a:xfrm>
            <a:off x="7696735" y="2688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Oval 201">
            <a:extLst>
              <a:ext uri="{FF2B5EF4-FFF2-40B4-BE49-F238E27FC236}">
                <a16:creationId xmlns:a16="http://schemas.microsoft.com/office/drawing/2014/main" id="{E266BB16-F497-4A0B-8F69-15A662972F24}"/>
              </a:ext>
            </a:extLst>
          </p:cNvPr>
          <p:cNvSpPr/>
          <p:nvPr/>
        </p:nvSpPr>
        <p:spPr>
          <a:xfrm>
            <a:off x="7696735" y="2840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1D6156A5-5108-4FFC-8F11-E23CDE5827CB}"/>
              </a:ext>
            </a:extLst>
          </p:cNvPr>
          <p:cNvSpPr/>
          <p:nvPr/>
        </p:nvSpPr>
        <p:spPr>
          <a:xfrm>
            <a:off x="7696735" y="2993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TextBox 203">
            <a:extLst>
              <a:ext uri="{FF2B5EF4-FFF2-40B4-BE49-F238E27FC236}">
                <a16:creationId xmlns:a16="http://schemas.microsoft.com/office/drawing/2014/main" id="{3FBE9750-5EF4-4EE1-9298-6338EEFDE960}"/>
              </a:ext>
            </a:extLst>
          </p:cNvPr>
          <p:cNvSpPr txBox="1"/>
          <p:nvPr/>
        </p:nvSpPr>
        <p:spPr>
          <a:xfrm>
            <a:off x="7805527" y="1710884"/>
            <a:ext cx="553740" cy="430887"/>
          </a:xfrm>
          <a:prstGeom prst="rect">
            <a:avLst/>
          </a:prstGeom>
          <a:noFill/>
        </p:spPr>
        <p:txBody>
          <a:bodyPr wrap="square">
            <a:spAutoFit/>
          </a:bodyPr>
          <a:lstStyle/>
          <a:p>
            <a:r>
              <a:rPr kumimoji="0" lang="en-US" sz="2200" b="0" i="1" u="none" strike="noStrike" kern="1200" cap="none" spc="0" normalizeH="0" baseline="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r>
              <a:rPr kumimoji="0" lang="en-US" sz="1800" b="0" i="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1800" b="0" i="1"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dirty="0"/>
          </a:p>
        </p:txBody>
      </p:sp>
      <p:sp>
        <p:nvSpPr>
          <p:cNvPr id="205" name="TextBox 204">
            <a:extLst>
              <a:ext uri="{FF2B5EF4-FFF2-40B4-BE49-F238E27FC236}">
                <a16:creationId xmlns:a16="http://schemas.microsoft.com/office/drawing/2014/main" id="{A09968A3-1B86-43A4-9C50-032E16B4ADE6}"/>
              </a:ext>
            </a:extLst>
          </p:cNvPr>
          <p:cNvSpPr txBox="1"/>
          <p:nvPr/>
        </p:nvSpPr>
        <p:spPr>
          <a:xfrm>
            <a:off x="2856085" y="1236764"/>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206" name="TextBox 205">
            <a:extLst>
              <a:ext uri="{FF2B5EF4-FFF2-40B4-BE49-F238E27FC236}">
                <a16:creationId xmlns:a16="http://schemas.microsoft.com/office/drawing/2014/main" id="{F59E3C2A-314F-475B-BDFB-C3F3918DD770}"/>
              </a:ext>
            </a:extLst>
          </p:cNvPr>
          <p:cNvSpPr txBox="1"/>
          <p:nvPr/>
        </p:nvSpPr>
        <p:spPr>
          <a:xfrm>
            <a:off x="3385047" y="3075650"/>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sp>
        <p:nvSpPr>
          <p:cNvPr id="227" name="Oval 226">
            <a:extLst>
              <a:ext uri="{FF2B5EF4-FFF2-40B4-BE49-F238E27FC236}">
                <a16:creationId xmlns:a16="http://schemas.microsoft.com/office/drawing/2014/main" id="{72B9CFED-9BBD-408F-8011-008974A0A075}"/>
              </a:ext>
            </a:extLst>
          </p:cNvPr>
          <p:cNvSpPr/>
          <p:nvPr/>
        </p:nvSpPr>
        <p:spPr>
          <a:xfrm>
            <a:off x="1827848" y="5983657"/>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31" name="TextBox 230">
            <a:extLst>
              <a:ext uri="{FF2B5EF4-FFF2-40B4-BE49-F238E27FC236}">
                <a16:creationId xmlns:a16="http://schemas.microsoft.com/office/drawing/2014/main" id="{246CE7E7-8CC6-4F4E-BEB1-90961F14B45B}"/>
              </a:ext>
            </a:extLst>
          </p:cNvPr>
          <p:cNvSpPr txBox="1"/>
          <p:nvPr/>
        </p:nvSpPr>
        <p:spPr>
          <a:xfrm>
            <a:off x="3559687" y="6407588"/>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2" name="TextBox 231">
            <a:extLst>
              <a:ext uri="{FF2B5EF4-FFF2-40B4-BE49-F238E27FC236}">
                <a16:creationId xmlns:a16="http://schemas.microsoft.com/office/drawing/2014/main" id="{1572DDAC-1C7C-419E-8358-24AA1F7D8795}"/>
              </a:ext>
            </a:extLst>
          </p:cNvPr>
          <p:cNvSpPr txBox="1"/>
          <p:nvPr/>
        </p:nvSpPr>
        <p:spPr>
          <a:xfrm>
            <a:off x="961797" y="4949506"/>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35" name="Oval 234">
            <a:extLst>
              <a:ext uri="{FF2B5EF4-FFF2-40B4-BE49-F238E27FC236}">
                <a16:creationId xmlns:a16="http://schemas.microsoft.com/office/drawing/2014/main" id="{4D82EE96-5196-4580-8FBA-837BA3EE696E}"/>
              </a:ext>
            </a:extLst>
          </p:cNvPr>
          <p:cNvSpPr/>
          <p:nvPr/>
        </p:nvSpPr>
        <p:spPr>
          <a:xfrm>
            <a:off x="1826450" y="46106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Oval 237">
            <a:extLst>
              <a:ext uri="{FF2B5EF4-FFF2-40B4-BE49-F238E27FC236}">
                <a16:creationId xmlns:a16="http://schemas.microsoft.com/office/drawing/2014/main" id="{6F32CCAE-FE29-4C62-9DFB-500702DCE057}"/>
              </a:ext>
            </a:extLst>
          </p:cNvPr>
          <p:cNvSpPr/>
          <p:nvPr/>
        </p:nvSpPr>
        <p:spPr>
          <a:xfrm>
            <a:off x="1826450" y="50678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Oval 240">
            <a:extLst>
              <a:ext uri="{FF2B5EF4-FFF2-40B4-BE49-F238E27FC236}">
                <a16:creationId xmlns:a16="http://schemas.microsoft.com/office/drawing/2014/main" id="{8816E8A9-57B6-4F63-8D99-C61D60AD6B1A}"/>
              </a:ext>
            </a:extLst>
          </p:cNvPr>
          <p:cNvSpPr/>
          <p:nvPr/>
        </p:nvSpPr>
        <p:spPr>
          <a:xfrm>
            <a:off x="1826450" y="55250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Oval 243">
            <a:extLst>
              <a:ext uri="{FF2B5EF4-FFF2-40B4-BE49-F238E27FC236}">
                <a16:creationId xmlns:a16="http://schemas.microsoft.com/office/drawing/2014/main" id="{43AC481A-6480-49B3-9AF8-EA796DADC669}"/>
              </a:ext>
            </a:extLst>
          </p:cNvPr>
          <p:cNvSpPr/>
          <p:nvPr/>
        </p:nvSpPr>
        <p:spPr>
          <a:xfrm>
            <a:off x="1826450" y="5982259"/>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71" name="Oval 270">
            <a:extLst>
              <a:ext uri="{FF2B5EF4-FFF2-40B4-BE49-F238E27FC236}">
                <a16:creationId xmlns:a16="http://schemas.microsoft.com/office/drawing/2014/main" id="{D11753F4-7F70-4BEC-8524-5ABE65B7F5D5}"/>
              </a:ext>
            </a:extLst>
          </p:cNvPr>
          <p:cNvSpPr/>
          <p:nvPr/>
        </p:nvSpPr>
        <p:spPr>
          <a:xfrm>
            <a:off x="2731739" y="4608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Oval 273">
            <a:extLst>
              <a:ext uri="{FF2B5EF4-FFF2-40B4-BE49-F238E27FC236}">
                <a16:creationId xmlns:a16="http://schemas.microsoft.com/office/drawing/2014/main" id="{BF77664F-57C6-4A9E-A5D7-DB6BC7D844AF}"/>
              </a:ext>
            </a:extLst>
          </p:cNvPr>
          <p:cNvSpPr/>
          <p:nvPr/>
        </p:nvSpPr>
        <p:spPr>
          <a:xfrm>
            <a:off x="2731739" y="50660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Oval 276">
            <a:extLst>
              <a:ext uri="{FF2B5EF4-FFF2-40B4-BE49-F238E27FC236}">
                <a16:creationId xmlns:a16="http://schemas.microsoft.com/office/drawing/2014/main" id="{1A9BAAF0-C0CF-45FA-AF8C-933E0C65E5AD}"/>
              </a:ext>
            </a:extLst>
          </p:cNvPr>
          <p:cNvSpPr/>
          <p:nvPr/>
        </p:nvSpPr>
        <p:spPr>
          <a:xfrm>
            <a:off x="2731739" y="5523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39209583-5EBD-4360-BCB2-AA8ABB01045B}"/>
              </a:ext>
            </a:extLst>
          </p:cNvPr>
          <p:cNvSpPr/>
          <p:nvPr/>
        </p:nvSpPr>
        <p:spPr>
          <a:xfrm>
            <a:off x="2731739" y="5980441"/>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 name="Oval 306">
            <a:extLst>
              <a:ext uri="{FF2B5EF4-FFF2-40B4-BE49-F238E27FC236}">
                <a16:creationId xmlns:a16="http://schemas.microsoft.com/office/drawing/2014/main" id="{286B4BCC-9A30-418C-9D0D-9B941BEF26A3}"/>
              </a:ext>
            </a:extLst>
          </p:cNvPr>
          <p:cNvSpPr/>
          <p:nvPr/>
        </p:nvSpPr>
        <p:spPr>
          <a:xfrm>
            <a:off x="3637028" y="4607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 name="Oval 309">
            <a:extLst>
              <a:ext uri="{FF2B5EF4-FFF2-40B4-BE49-F238E27FC236}">
                <a16:creationId xmlns:a16="http://schemas.microsoft.com/office/drawing/2014/main" id="{C4CBAC47-1305-489B-BDE3-0CC6A73399B1}"/>
              </a:ext>
            </a:extLst>
          </p:cNvPr>
          <p:cNvSpPr/>
          <p:nvPr/>
        </p:nvSpPr>
        <p:spPr>
          <a:xfrm>
            <a:off x="3637028" y="50642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 name="Oval 312">
            <a:extLst>
              <a:ext uri="{FF2B5EF4-FFF2-40B4-BE49-F238E27FC236}">
                <a16:creationId xmlns:a16="http://schemas.microsoft.com/office/drawing/2014/main" id="{3475718F-750B-417E-9940-460739E148F5}"/>
              </a:ext>
            </a:extLst>
          </p:cNvPr>
          <p:cNvSpPr/>
          <p:nvPr/>
        </p:nvSpPr>
        <p:spPr>
          <a:xfrm>
            <a:off x="3637028" y="5521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 name="Oval 315">
            <a:extLst>
              <a:ext uri="{FF2B5EF4-FFF2-40B4-BE49-F238E27FC236}">
                <a16:creationId xmlns:a16="http://schemas.microsoft.com/office/drawing/2014/main" id="{0570646C-156B-43FE-8861-726BD4A46063}"/>
              </a:ext>
            </a:extLst>
          </p:cNvPr>
          <p:cNvSpPr/>
          <p:nvPr/>
        </p:nvSpPr>
        <p:spPr>
          <a:xfrm>
            <a:off x="3637028" y="5978623"/>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3" name="Oval 342">
            <a:extLst>
              <a:ext uri="{FF2B5EF4-FFF2-40B4-BE49-F238E27FC236}">
                <a16:creationId xmlns:a16="http://schemas.microsoft.com/office/drawing/2014/main" id="{19FE483F-5EB7-4FE9-B0D3-6391F29FF867}"/>
              </a:ext>
            </a:extLst>
          </p:cNvPr>
          <p:cNvSpPr/>
          <p:nvPr/>
        </p:nvSpPr>
        <p:spPr>
          <a:xfrm>
            <a:off x="4542317" y="4605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6" name="Oval 345">
            <a:extLst>
              <a:ext uri="{FF2B5EF4-FFF2-40B4-BE49-F238E27FC236}">
                <a16:creationId xmlns:a16="http://schemas.microsoft.com/office/drawing/2014/main" id="{ACC21CE0-ABFD-46C8-B31D-1F90F3ADE0E5}"/>
              </a:ext>
            </a:extLst>
          </p:cNvPr>
          <p:cNvSpPr/>
          <p:nvPr/>
        </p:nvSpPr>
        <p:spPr>
          <a:xfrm>
            <a:off x="4542317" y="50624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 name="Oval 348">
            <a:extLst>
              <a:ext uri="{FF2B5EF4-FFF2-40B4-BE49-F238E27FC236}">
                <a16:creationId xmlns:a16="http://schemas.microsoft.com/office/drawing/2014/main" id="{D0BC222D-CB7C-4DBA-A401-9A7162EB60AC}"/>
              </a:ext>
            </a:extLst>
          </p:cNvPr>
          <p:cNvSpPr/>
          <p:nvPr/>
        </p:nvSpPr>
        <p:spPr>
          <a:xfrm>
            <a:off x="4542317" y="5519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 name="Oval 351">
            <a:extLst>
              <a:ext uri="{FF2B5EF4-FFF2-40B4-BE49-F238E27FC236}">
                <a16:creationId xmlns:a16="http://schemas.microsoft.com/office/drawing/2014/main" id="{1B5AE586-E0CC-43C7-96CE-B8FA2D62851B}"/>
              </a:ext>
            </a:extLst>
          </p:cNvPr>
          <p:cNvSpPr/>
          <p:nvPr/>
        </p:nvSpPr>
        <p:spPr>
          <a:xfrm>
            <a:off x="4542317" y="5976805"/>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 name="Oval 378">
            <a:extLst>
              <a:ext uri="{FF2B5EF4-FFF2-40B4-BE49-F238E27FC236}">
                <a16:creationId xmlns:a16="http://schemas.microsoft.com/office/drawing/2014/main" id="{0413AE75-D4FE-42F2-A96E-1719E52DDAA3}"/>
              </a:ext>
            </a:extLst>
          </p:cNvPr>
          <p:cNvSpPr/>
          <p:nvPr/>
        </p:nvSpPr>
        <p:spPr>
          <a:xfrm>
            <a:off x="5447606" y="4603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2" name="Oval 381">
            <a:extLst>
              <a:ext uri="{FF2B5EF4-FFF2-40B4-BE49-F238E27FC236}">
                <a16:creationId xmlns:a16="http://schemas.microsoft.com/office/drawing/2014/main" id="{802BCF92-EB49-47B1-B9E8-279A83943A09}"/>
              </a:ext>
            </a:extLst>
          </p:cNvPr>
          <p:cNvSpPr/>
          <p:nvPr/>
        </p:nvSpPr>
        <p:spPr>
          <a:xfrm>
            <a:off x="5447606" y="50605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5" name="Oval 384">
            <a:extLst>
              <a:ext uri="{FF2B5EF4-FFF2-40B4-BE49-F238E27FC236}">
                <a16:creationId xmlns:a16="http://schemas.microsoft.com/office/drawing/2014/main" id="{78F98ED4-0D1D-4454-87A4-1BF0F90D7CA5}"/>
              </a:ext>
            </a:extLst>
          </p:cNvPr>
          <p:cNvSpPr/>
          <p:nvPr/>
        </p:nvSpPr>
        <p:spPr>
          <a:xfrm>
            <a:off x="5447606" y="5517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8" name="Oval 387">
            <a:extLst>
              <a:ext uri="{FF2B5EF4-FFF2-40B4-BE49-F238E27FC236}">
                <a16:creationId xmlns:a16="http://schemas.microsoft.com/office/drawing/2014/main" id="{0DA414D6-FEA6-4FA2-8B1B-8BAED6645041}"/>
              </a:ext>
            </a:extLst>
          </p:cNvPr>
          <p:cNvSpPr/>
          <p:nvPr/>
        </p:nvSpPr>
        <p:spPr>
          <a:xfrm>
            <a:off x="5447606" y="5974987"/>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 name="TextBox 414">
            <a:extLst>
              <a:ext uri="{FF2B5EF4-FFF2-40B4-BE49-F238E27FC236}">
                <a16:creationId xmlns:a16="http://schemas.microsoft.com/office/drawing/2014/main" id="{3F3D9152-4FAD-4025-9DFE-5EF1E7A334C5}"/>
              </a:ext>
            </a:extLst>
          </p:cNvPr>
          <p:cNvSpPr txBox="1"/>
          <p:nvPr/>
        </p:nvSpPr>
        <p:spPr>
          <a:xfrm>
            <a:off x="1714277" y="6148576"/>
            <a:ext cx="5211254"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0              1              2              3             4      </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6" name="TextBox 415">
            <a:extLst>
              <a:ext uri="{FF2B5EF4-FFF2-40B4-BE49-F238E27FC236}">
                <a16:creationId xmlns:a16="http://schemas.microsoft.com/office/drawing/2014/main" id="{94428C04-3C75-459E-8D86-8CAC49DE9278}"/>
              </a:ext>
            </a:extLst>
          </p:cNvPr>
          <p:cNvSpPr txBox="1"/>
          <p:nvPr/>
        </p:nvSpPr>
        <p:spPr>
          <a:xfrm>
            <a:off x="1223598" y="5820052"/>
            <a:ext cx="440885" cy="369332"/>
          </a:xfrm>
          <a:prstGeom prst="rect">
            <a:avLst/>
          </a:prstGeom>
          <a:noFill/>
        </p:spPr>
        <p:txBody>
          <a:bodyPr wrap="square">
            <a:spAutoFit/>
          </a:bodyPr>
          <a:lstStyle/>
          <a:p>
            <a:pPr algn="r"/>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7" name="TextBox 416">
            <a:extLst>
              <a:ext uri="{FF2B5EF4-FFF2-40B4-BE49-F238E27FC236}">
                <a16:creationId xmlns:a16="http://schemas.microsoft.com/office/drawing/2014/main" id="{8651FE71-8541-4686-915E-21FAE6360BFD}"/>
              </a:ext>
            </a:extLst>
          </p:cNvPr>
          <p:cNvSpPr txBox="1"/>
          <p:nvPr/>
        </p:nvSpPr>
        <p:spPr>
          <a:xfrm>
            <a:off x="1419509" y="5372131"/>
            <a:ext cx="244973" cy="369332"/>
          </a:xfrm>
          <a:prstGeom prst="rect">
            <a:avLst/>
          </a:prstGeom>
          <a:noFill/>
        </p:spPr>
        <p:txBody>
          <a:bodyPr wrap="square">
            <a:spAutoFit/>
          </a:bodyPr>
          <a:lstStyle/>
          <a:p>
            <a:r>
              <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p:txBody>
      </p:sp>
      <p:sp>
        <p:nvSpPr>
          <p:cNvPr id="418" name="TextBox 417">
            <a:extLst>
              <a:ext uri="{FF2B5EF4-FFF2-40B4-BE49-F238E27FC236}">
                <a16:creationId xmlns:a16="http://schemas.microsoft.com/office/drawing/2014/main" id="{549D559A-00CC-49E5-A9F8-CC365A707876}"/>
              </a:ext>
            </a:extLst>
          </p:cNvPr>
          <p:cNvSpPr txBox="1"/>
          <p:nvPr/>
        </p:nvSpPr>
        <p:spPr>
          <a:xfrm>
            <a:off x="1419508" y="4907432"/>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9" name="TextBox 418">
            <a:extLst>
              <a:ext uri="{FF2B5EF4-FFF2-40B4-BE49-F238E27FC236}">
                <a16:creationId xmlns:a16="http://schemas.microsoft.com/office/drawing/2014/main" id="{D8EE338F-50BE-468F-B445-C21BE1FC1588}"/>
              </a:ext>
            </a:extLst>
          </p:cNvPr>
          <p:cNvSpPr txBox="1"/>
          <p:nvPr/>
        </p:nvSpPr>
        <p:spPr>
          <a:xfrm>
            <a:off x="1419507" y="4442733"/>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20" name="TextBox 419">
            <a:extLst>
              <a:ext uri="{FF2B5EF4-FFF2-40B4-BE49-F238E27FC236}">
                <a16:creationId xmlns:a16="http://schemas.microsoft.com/office/drawing/2014/main" id="{BD124091-BAE0-4805-B98F-A0E3F1367CFD}"/>
              </a:ext>
            </a:extLst>
          </p:cNvPr>
          <p:cNvSpPr txBox="1"/>
          <p:nvPr/>
        </p:nvSpPr>
        <p:spPr>
          <a:xfrm>
            <a:off x="1848274" y="5638376"/>
            <a:ext cx="684211"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10,0</a:t>
            </a:r>
            <a:endParaRPr lang="en-US" dirty="0"/>
          </a:p>
        </p:txBody>
      </p:sp>
      <p:sp>
        <p:nvSpPr>
          <p:cNvPr id="421" name="TextBox 420">
            <a:extLst>
              <a:ext uri="{FF2B5EF4-FFF2-40B4-BE49-F238E27FC236}">
                <a16:creationId xmlns:a16="http://schemas.microsoft.com/office/drawing/2014/main" id="{4B3E15AE-5469-46A4-BDC1-09E201A13790}"/>
              </a:ext>
            </a:extLst>
          </p:cNvPr>
          <p:cNvSpPr txBox="1"/>
          <p:nvPr/>
        </p:nvSpPr>
        <p:spPr>
          <a:xfrm>
            <a:off x="1848275" y="5208626"/>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9,0</a:t>
            </a:r>
            <a:endParaRPr lang="en-US" dirty="0"/>
          </a:p>
        </p:txBody>
      </p:sp>
      <p:sp>
        <p:nvSpPr>
          <p:cNvPr id="422" name="TextBox 421">
            <a:extLst>
              <a:ext uri="{FF2B5EF4-FFF2-40B4-BE49-F238E27FC236}">
                <a16:creationId xmlns:a16="http://schemas.microsoft.com/office/drawing/2014/main" id="{94A7D4DF-DD49-4723-ACC9-C45D36FAF113}"/>
              </a:ext>
            </a:extLst>
          </p:cNvPr>
          <p:cNvSpPr txBox="1"/>
          <p:nvPr/>
        </p:nvSpPr>
        <p:spPr>
          <a:xfrm>
            <a:off x="1848275" y="477048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8,0</a:t>
            </a:r>
            <a:endParaRPr lang="en-US" dirty="0"/>
          </a:p>
        </p:txBody>
      </p:sp>
      <p:sp>
        <p:nvSpPr>
          <p:cNvPr id="423" name="TextBox 422">
            <a:extLst>
              <a:ext uri="{FF2B5EF4-FFF2-40B4-BE49-F238E27FC236}">
                <a16:creationId xmlns:a16="http://schemas.microsoft.com/office/drawing/2014/main" id="{921BBAED-AA34-4923-9A7C-BD6FF72F4D7F}"/>
              </a:ext>
            </a:extLst>
          </p:cNvPr>
          <p:cNvSpPr txBox="1"/>
          <p:nvPr/>
        </p:nvSpPr>
        <p:spPr>
          <a:xfrm>
            <a:off x="1848275" y="432395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7,0</a:t>
            </a:r>
            <a:endParaRPr lang="en-US" dirty="0"/>
          </a:p>
        </p:txBody>
      </p:sp>
      <p:sp>
        <p:nvSpPr>
          <p:cNvPr id="424" name="TextBox 423">
            <a:extLst>
              <a:ext uri="{FF2B5EF4-FFF2-40B4-BE49-F238E27FC236}">
                <a16:creationId xmlns:a16="http://schemas.microsoft.com/office/drawing/2014/main" id="{75172D00-C9D4-4B2F-BC0C-3A3EADA0DA4C}"/>
              </a:ext>
            </a:extLst>
          </p:cNvPr>
          <p:cNvSpPr txBox="1"/>
          <p:nvPr/>
        </p:nvSpPr>
        <p:spPr>
          <a:xfrm>
            <a:off x="2755685" y="5639774"/>
            <a:ext cx="733410"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10,1</a:t>
            </a:r>
            <a:endParaRPr lang="en-US" dirty="0"/>
          </a:p>
        </p:txBody>
      </p:sp>
      <p:sp>
        <p:nvSpPr>
          <p:cNvPr id="425" name="TextBox 424">
            <a:extLst>
              <a:ext uri="{FF2B5EF4-FFF2-40B4-BE49-F238E27FC236}">
                <a16:creationId xmlns:a16="http://schemas.microsoft.com/office/drawing/2014/main" id="{27F6D9DA-AE94-4F00-92E6-E0F53ED15DCF}"/>
              </a:ext>
            </a:extLst>
          </p:cNvPr>
          <p:cNvSpPr txBox="1"/>
          <p:nvPr/>
        </p:nvSpPr>
        <p:spPr>
          <a:xfrm>
            <a:off x="2755685" y="5210024"/>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9,1</a:t>
            </a:r>
            <a:endParaRPr lang="en-US" dirty="0"/>
          </a:p>
        </p:txBody>
      </p:sp>
      <p:sp>
        <p:nvSpPr>
          <p:cNvPr id="426" name="TextBox 425">
            <a:extLst>
              <a:ext uri="{FF2B5EF4-FFF2-40B4-BE49-F238E27FC236}">
                <a16:creationId xmlns:a16="http://schemas.microsoft.com/office/drawing/2014/main" id="{51374738-2341-42FA-B3A5-93386E97156A}"/>
              </a:ext>
            </a:extLst>
          </p:cNvPr>
          <p:cNvSpPr txBox="1"/>
          <p:nvPr/>
        </p:nvSpPr>
        <p:spPr>
          <a:xfrm>
            <a:off x="2755685" y="477188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8,1</a:t>
            </a:r>
            <a:endParaRPr lang="en-US" dirty="0"/>
          </a:p>
        </p:txBody>
      </p:sp>
      <p:sp>
        <p:nvSpPr>
          <p:cNvPr id="427" name="TextBox 426">
            <a:extLst>
              <a:ext uri="{FF2B5EF4-FFF2-40B4-BE49-F238E27FC236}">
                <a16:creationId xmlns:a16="http://schemas.microsoft.com/office/drawing/2014/main" id="{00EAE002-1B85-474B-9795-9F497E82BD58}"/>
              </a:ext>
            </a:extLst>
          </p:cNvPr>
          <p:cNvSpPr txBox="1"/>
          <p:nvPr/>
        </p:nvSpPr>
        <p:spPr>
          <a:xfrm>
            <a:off x="2755685" y="432535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7,1</a:t>
            </a:r>
            <a:endParaRPr lang="en-US" dirty="0"/>
          </a:p>
        </p:txBody>
      </p:sp>
      <p:sp>
        <p:nvSpPr>
          <p:cNvPr id="428" name="TextBox 427">
            <a:extLst>
              <a:ext uri="{FF2B5EF4-FFF2-40B4-BE49-F238E27FC236}">
                <a16:creationId xmlns:a16="http://schemas.microsoft.com/office/drawing/2014/main" id="{B52A765B-1ACA-4C0D-AEA4-C2C6124B9CB2}"/>
              </a:ext>
            </a:extLst>
          </p:cNvPr>
          <p:cNvSpPr txBox="1"/>
          <p:nvPr/>
        </p:nvSpPr>
        <p:spPr>
          <a:xfrm>
            <a:off x="3654705" y="5641172"/>
            <a:ext cx="712623"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10,2</a:t>
            </a:r>
            <a:endParaRPr lang="en-US" dirty="0"/>
          </a:p>
        </p:txBody>
      </p:sp>
      <p:sp>
        <p:nvSpPr>
          <p:cNvPr id="429" name="TextBox 428">
            <a:extLst>
              <a:ext uri="{FF2B5EF4-FFF2-40B4-BE49-F238E27FC236}">
                <a16:creationId xmlns:a16="http://schemas.microsoft.com/office/drawing/2014/main" id="{3B48DDAA-FF7A-4B6A-BF34-7894808D577E}"/>
              </a:ext>
            </a:extLst>
          </p:cNvPr>
          <p:cNvSpPr txBox="1"/>
          <p:nvPr/>
        </p:nvSpPr>
        <p:spPr>
          <a:xfrm>
            <a:off x="3654706" y="5211422"/>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9,2</a:t>
            </a:r>
            <a:endParaRPr lang="en-US" dirty="0"/>
          </a:p>
        </p:txBody>
      </p:sp>
      <p:sp>
        <p:nvSpPr>
          <p:cNvPr id="430" name="TextBox 429">
            <a:extLst>
              <a:ext uri="{FF2B5EF4-FFF2-40B4-BE49-F238E27FC236}">
                <a16:creationId xmlns:a16="http://schemas.microsoft.com/office/drawing/2014/main" id="{C8747DD7-2D21-4380-8C19-F83E4A91FD1D}"/>
              </a:ext>
            </a:extLst>
          </p:cNvPr>
          <p:cNvSpPr txBox="1"/>
          <p:nvPr/>
        </p:nvSpPr>
        <p:spPr>
          <a:xfrm>
            <a:off x="3654706" y="477328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8,2</a:t>
            </a:r>
            <a:endParaRPr lang="en-US" dirty="0"/>
          </a:p>
        </p:txBody>
      </p:sp>
      <p:sp>
        <p:nvSpPr>
          <p:cNvPr id="431" name="TextBox 430">
            <a:extLst>
              <a:ext uri="{FF2B5EF4-FFF2-40B4-BE49-F238E27FC236}">
                <a16:creationId xmlns:a16="http://schemas.microsoft.com/office/drawing/2014/main" id="{509459EA-3EC1-4A33-ACE7-1E72C82F6A29}"/>
              </a:ext>
            </a:extLst>
          </p:cNvPr>
          <p:cNvSpPr txBox="1"/>
          <p:nvPr/>
        </p:nvSpPr>
        <p:spPr>
          <a:xfrm>
            <a:off x="3654706" y="432675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7,2</a:t>
            </a:r>
            <a:endParaRPr lang="en-US" dirty="0"/>
          </a:p>
        </p:txBody>
      </p:sp>
      <p:sp>
        <p:nvSpPr>
          <p:cNvPr id="432" name="TextBox 431">
            <a:extLst>
              <a:ext uri="{FF2B5EF4-FFF2-40B4-BE49-F238E27FC236}">
                <a16:creationId xmlns:a16="http://schemas.microsoft.com/office/drawing/2014/main" id="{AB258D98-66DB-4611-A55C-B02224AB55B0}"/>
              </a:ext>
            </a:extLst>
          </p:cNvPr>
          <p:cNvSpPr txBox="1"/>
          <p:nvPr/>
        </p:nvSpPr>
        <p:spPr>
          <a:xfrm>
            <a:off x="4562116" y="5642570"/>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10,3</a:t>
            </a:r>
            <a:endParaRPr lang="en-US" dirty="0"/>
          </a:p>
        </p:txBody>
      </p:sp>
      <p:sp>
        <p:nvSpPr>
          <p:cNvPr id="433" name="TextBox 432">
            <a:extLst>
              <a:ext uri="{FF2B5EF4-FFF2-40B4-BE49-F238E27FC236}">
                <a16:creationId xmlns:a16="http://schemas.microsoft.com/office/drawing/2014/main" id="{87A6AD31-60DD-45CE-A9CA-8ED58D36C258}"/>
              </a:ext>
            </a:extLst>
          </p:cNvPr>
          <p:cNvSpPr txBox="1"/>
          <p:nvPr/>
        </p:nvSpPr>
        <p:spPr>
          <a:xfrm>
            <a:off x="4562116" y="5212820"/>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lang="en-US" sz="2200" baseline="-250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9,3</a:t>
            </a:r>
            <a:endParaRPr lang="en-US" dirty="0"/>
          </a:p>
        </p:txBody>
      </p:sp>
      <p:sp>
        <p:nvSpPr>
          <p:cNvPr id="434" name="TextBox 433">
            <a:extLst>
              <a:ext uri="{FF2B5EF4-FFF2-40B4-BE49-F238E27FC236}">
                <a16:creationId xmlns:a16="http://schemas.microsoft.com/office/drawing/2014/main" id="{96C00D3E-24B6-4F81-98D6-187926EB4C82}"/>
              </a:ext>
            </a:extLst>
          </p:cNvPr>
          <p:cNvSpPr txBox="1"/>
          <p:nvPr/>
        </p:nvSpPr>
        <p:spPr>
          <a:xfrm>
            <a:off x="4562116" y="477468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8,3</a:t>
            </a:r>
            <a:endParaRPr lang="en-US" dirty="0"/>
          </a:p>
        </p:txBody>
      </p:sp>
      <p:sp>
        <p:nvSpPr>
          <p:cNvPr id="435" name="TextBox 434">
            <a:extLst>
              <a:ext uri="{FF2B5EF4-FFF2-40B4-BE49-F238E27FC236}">
                <a16:creationId xmlns:a16="http://schemas.microsoft.com/office/drawing/2014/main" id="{D9B124C8-4D50-4FE8-A3E3-E47116103D95}"/>
              </a:ext>
            </a:extLst>
          </p:cNvPr>
          <p:cNvSpPr txBox="1"/>
          <p:nvPr/>
        </p:nvSpPr>
        <p:spPr>
          <a:xfrm>
            <a:off x="4562116" y="432815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7,3</a:t>
            </a:r>
            <a:endParaRPr lang="en-US" dirty="0"/>
          </a:p>
        </p:txBody>
      </p:sp>
      <p:sp>
        <p:nvSpPr>
          <p:cNvPr id="436" name="TextBox 435">
            <a:extLst>
              <a:ext uri="{FF2B5EF4-FFF2-40B4-BE49-F238E27FC236}">
                <a16:creationId xmlns:a16="http://schemas.microsoft.com/office/drawing/2014/main" id="{AAF740C6-1121-40DA-9160-3ECB5674F66A}"/>
              </a:ext>
            </a:extLst>
          </p:cNvPr>
          <p:cNvSpPr txBox="1"/>
          <p:nvPr/>
        </p:nvSpPr>
        <p:spPr>
          <a:xfrm>
            <a:off x="5469526" y="5643968"/>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10,4</a:t>
            </a:r>
            <a:endParaRPr lang="en-US" dirty="0"/>
          </a:p>
        </p:txBody>
      </p:sp>
      <p:sp>
        <p:nvSpPr>
          <p:cNvPr id="437" name="TextBox 436">
            <a:extLst>
              <a:ext uri="{FF2B5EF4-FFF2-40B4-BE49-F238E27FC236}">
                <a16:creationId xmlns:a16="http://schemas.microsoft.com/office/drawing/2014/main" id="{77D197D5-528D-4E42-900A-46ABE366A2FE}"/>
              </a:ext>
            </a:extLst>
          </p:cNvPr>
          <p:cNvSpPr txBox="1"/>
          <p:nvPr/>
        </p:nvSpPr>
        <p:spPr>
          <a:xfrm>
            <a:off x="5469526" y="5214218"/>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9,4</a:t>
            </a:r>
            <a:endParaRPr lang="en-US" dirty="0"/>
          </a:p>
        </p:txBody>
      </p:sp>
      <p:sp>
        <p:nvSpPr>
          <p:cNvPr id="438" name="TextBox 437">
            <a:extLst>
              <a:ext uri="{FF2B5EF4-FFF2-40B4-BE49-F238E27FC236}">
                <a16:creationId xmlns:a16="http://schemas.microsoft.com/office/drawing/2014/main" id="{F10724FC-251C-499B-9675-D43B7CEA30F8}"/>
              </a:ext>
            </a:extLst>
          </p:cNvPr>
          <p:cNvSpPr txBox="1"/>
          <p:nvPr/>
        </p:nvSpPr>
        <p:spPr>
          <a:xfrm>
            <a:off x="5469526" y="477607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8,4</a:t>
            </a:r>
            <a:endParaRPr lang="en-US" dirty="0"/>
          </a:p>
        </p:txBody>
      </p:sp>
      <p:sp>
        <p:nvSpPr>
          <p:cNvPr id="439" name="TextBox 438">
            <a:extLst>
              <a:ext uri="{FF2B5EF4-FFF2-40B4-BE49-F238E27FC236}">
                <a16:creationId xmlns:a16="http://schemas.microsoft.com/office/drawing/2014/main" id="{847960C5-DA08-4D40-9CD1-FFF6CB9A2564}"/>
              </a:ext>
            </a:extLst>
          </p:cNvPr>
          <p:cNvSpPr txBox="1"/>
          <p:nvPr/>
        </p:nvSpPr>
        <p:spPr>
          <a:xfrm>
            <a:off x="5469526" y="432955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7,4</a:t>
            </a:r>
            <a:endParaRPr lang="en-US" dirty="0"/>
          </a:p>
        </p:txBody>
      </p:sp>
      <p:sp>
        <p:nvSpPr>
          <p:cNvPr id="455" name="Rectangle: Rounded Corners 454">
            <a:extLst>
              <a:ext uri="{FF2B5EF4-FFF2-40B4-BE49-F238E27FC236}">
                <a16:creationId xmlns:a16="http://schemas.microsoft.com/office/drawing/2014/main" id="{2B0444BE-0107-4995-9DBA-F255D57ADB93}"/>
              </a:ext>
            </a:extLst>
          </p:cNvPr>
          <p:cNvSpPr/>
          <p:nvPr/>
        </p:nvSpPr>
        <p:spPr>
          <a:xfrm>
            <a:off x="2621093" y="4921813"/>
            <a:ext cx="244973" cy="120396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Rounded Corners 455">
            <a:extLst>
              <a:ext uri="{FF2B5EF4-FFF2-40B4-BE49-F238E27FC236}">
                <a16:creationId xmlns:a16="http://schemas.microsoft.com/office/drawing/2014/main" id="{7C445D61-880D-477D-A91D-1A96BE56D2E5}"/>
              </a:ext>
            </a:extLst>
          </p:cNvPr>
          <p:cNvSpPr/>
          <p:nvPr/>
        </p:nvSpPr>
        <p:spPr>
          <a:xfrm>
            <a:off x="3535608" y="5415503"/>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Rectangle: Rounded Corners 259">
            <a:extLst>
              <a:ext uri="{FF2B5EF4-FFF2-40B4-BE49-F238E27FC236}">
                <a16:creationId xmlns:a16="http://schemas.microsoft.com/office/drawing/2014/main" id="{6D28A714-A7DC-4EB2-8018-F75090BEDECE}"/>
              </a:ext>
            </a:extLst>
          </p:cNvPr>
          <p:cNvSpPr/>
          <p:nvPr/>
        </p:nvSpPr>
        <p:spPr>
          <a:xfrm>
            <a:off x="1728353" y="5423518"/>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1" name="Object 260">
            <a:extLst>
              <a:ext uri="{FF2B5EF4-FFF2-40B4-BE49-F238E27FC236}">
                <a16:creationId xmlns:a16="http://schemas.microsoft.com/office/drawing/2014/main" id="{CD7248DA-43E4-4378-90B5-7AC9AE900A6F}"/>
              </a:ext>
            </a:extLst>
          </p:cNvPr>
          <p:cNvGraphicFramePr>
            <a:graphicFrameLocks noChangeAspect="1"/>
          </p:cNvGraphicFramePr>
          <p:nvPr>
            <p:extLst>
              <p:ext uri="{D42A27DB-BD31-4B8C-83A1-F6EECF244321}">
                <p14:modId xmlns:p14="http://schemas.microsoft.com/office/powerpoint/2010/main" val="2776208735"/>
              </p:ext>
            </p:extLst>
          </p:nvPr>
        </p:nvGraphicFramePr>
        <p:xfrm>
          <a:off x="3863661" y="3539109"/>
          <a:ext cx="4694237" cy="654050"/>
        </p:xfrm>
        <a:graphic>
          <a:graphicData uri="http://schemas.openxmlformats.org/presentationml/2006/ole">
            <mc:AlternateContent xmlns:mc="http://schemas.openxmlformats.org/markup-compatibility/2006">
              <mc:Choice xmlns:v="urn:schemas-microsoft-com:vml" Requires="v">
                <p:oleObj spid="_x0000_s6146" name="Equation" r:id="rId6" imgW="2908080" imgH="406080" progId="Equation.DSMT4">
                  <p:embed/>
                </p:oleObj>
              </mc:Choice>
              <mc:Fallback>
                <p:oleObj name="Equation" r:id="rId6" imgW="2908080" imgH="406080" progId="Equation.DSMT4">
                  <p:embed/>
                  <p:pic>
                    <p:nvPicPr>
                      <p:cNvPr id="14" name="Object 13">
                        <a:extLst>
                          <a:ext uri="{FF2B5EF4-FFF2-40B4-BE49-F238E27FC236}">
                            <a16:creationId xmlns:a16="http://schemas.microsoft.com/office/drawing/2014/main" id="{9A5C5F6B-318E-448D-BD23-0092FC3E985E}"/>
                          </a:ext>
                        </a:extLst>
                      </p:cNvPr>
                      <p:cNvPicPr/>
                      <p:nvPr/>
                    </p:nvPicPr>
                    <p:blipFill>
                      <a:blip r:embed="rId7"/>
                      <a:stretch>
                        <a:fillRect/>
                      </a:stretch>
                    </p:blipFill>
                    <p:spPr>
                      <a:xfrm>
                        <a:off x="3863661" y="3539109"/>
                        <a:ext cx="4694237" cy="654050"/>
                      </a:xfrm>
                      <a:prstGeom prst="rect">
                        <a:avLst/>
                      </a:prstGeom>
                    </p:spPr>
                  </p:pic>
                </p:oleObj>
              </mc:Fallback>
            </mc:AlternateContent>
          </a:graphicData>
        </a:graphic>
      </p:graphicFrame>
      <p:pic>
        <p:nvPicPr>
          <p:cNvPr id="7" name="Audio 6">
            <a:hlinkClick r:id="" action="ppaction://media"/>
            <a:extLst>
              <a:ext uri="{FF2B5EF4-FFF2-40B4-BE49-F238E27FC236}">
                <a16:creationId xmlns:a16="http://schemas.microsoft.com/office/drawing/2014/main" id="{4067C12B-7019-4877-82EB-79ED0BC7AEE6}"/>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469731996"/>
      </p:ext>
    </p:extLst>
  </p:cSld>
  <p:clrMapOvr>
    <a:masterClrMapping/>
  </p:clrMapOvr>
  <mc:AlternateContent xmlns:mc="http://schemas.openxmlformats.org/markup-compatibility/2006" xmlns:p14="http://schemas.microsoft.com/office/powerpoint/2010/main">
    <mc:Choice Requires="p14">
      <p:transition spd="slow" p14:dur="2000" advTm="41477"/>
    </mc:Choice>
    <mc:Fallback xmlns="">
      <p:transition spd="slow" advTm="4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7"/>
                </p:tgtEl>
              </p:cMediaNode>
            </p:audio>
          </p:childTnLst>
        </p:cTn>
      </p:par>
    </p:tnLst>
    <p:bldLst>
      <p:bldP spid="455" grpId="0" animBg="1"/>
      <p:bldP spid="456" grpId="0" animBg="1"/>
      <p:bldP spid="26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Let’s zoom in:</a:t>
            </a:r>
          </a:p>
          <a:p>
            <a:endParaRPr lang="en-US"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11</a:t>
            </a:fld>
            <a:endParaRPr lang="en-CA"/>
          </a:p>
        </p:txBody>
      </p:sp>
      <p:sp>
        <p:nvSpPr>
          <p:cNvPr id="17" name="Oval 16">
            <a:extLst>
              <a:ext uri="{FF2B5EF4-FFF2-40B4-BE49-F238E27FC236}">
                <a16:creationId xmlns:a16="http://schemas.microsoft.com/office/drawing/2014/main" id="{17CF859B-E563-403E-960A-4380D3DF6480}"/>
              </a:ext>
            </a:extLst>
          </p:cNvPr>
          <p:cNvSpPr/>
          <p:nvPr/>
        </p:nvSpPr>
        <p:spPr>
          <a:xfrm>
            <a:off x="3473451" y="132661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726FDC6-AC46-416F-9E2F-C88DF6C67B7B}"/>
              </a:ext>
            </a:extLst>
          </p:cNvPr>
          <p:cNvSpPr/>
          <p:nvPr/>
        </p:nvSpPr>
        <p:spPr>
          <a:xfrm>
            <a:off x="3473451" y="3003010"/>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cxnSp>
        <p:nvCxnSpPr>
          <p:cNvPr id="19" name="Straight Connector 18">
            <a:extLst>
              <a:ext uri="{FF2B5EF4-FFF2-40B4-BE49-F238E27FC236}">
                <a16:creationId xmlns:a16="http://schemas.microsoft.com/office/drawing/2014/main" id="{38A06F31-0C26-4E7D-B778-A7CC8ED8FAB7}"/>
              </a:ext>
            </a:extLst>
          </p:cNvPr>
          <p:cNvCxnSpPr>
            <a:cxnSpLocks/>
            <a:stCxn id="35" idx="0"/>
          </p:cNvCxnSpPr>
          <p:nvPr/>
        </p:nvCxnSpPr>
        <p:spPr>
          <a:xfrm flipV="1">
            <a:off x="3494913" y="1348074"/>
            <a:ext cx="0" cy="1653538"/>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2C651E1-15A2-4DAE-9ACE-C376A77F59EC}"/>
              </a:ext>
            </a:extLst>
          </p:cNvPr>
          <p:cNvCxnSpPr>
            <a:cxnSpLocks/>
          </p:cNvCxnSpPr>
          <p:nvPr/>
        </p:nvCxnSpPr>
        <p:spPr>
          <a:xfrm flipH="1">
            <a:off x="3494913" y="1339683"/>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411141-189C-48EB-B648-BCD7ABFB7DDE}"/>
              </a:ext>
            </a:extLst>
          </p:cNvPr>
          <p:cNvCxnSpPr>
            <a:cxnSpLocks/>
          </p:cNvCxnSpPr>
          <p:nvPr/>
        </p:nvCxnSpPr>
        <p:spPr>
          <a:xfrm flipH="1">
            <a:off x="3494913" y="3023870"/>
            <a:ext cx="4211273" cy="0"/>
          </a:xfrm>
          <a:prstGeom prst="line">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FA7C0A-91D9-4899-B222-00B762ADFE3A}"/>
              </a:ext>
            </a:extLst>
          </p:cNvPr>
          <p:cNvSpPr txBox="1"/>
          <p:nvPr/>
        </p:nvSpPr>
        <p:spPr>
          <a:xfrm>
            <a:off x="5256714" y="3208454"/>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 name="TextBox 22">
            <a:extLst>
              <a:ext uri="{FF2B5EF4-FFF2-40B4-BE49-F238E27FC236}">
                <a16:creationId xmlns:a16="http://schemas.microsoft.com/office/drawing/2014/main" id="{A8691020-CADA-4C41-B721-86622A1FC4E1}"/>
              </a:ext>
            </a:extLst>
          </p:cNvPr>
          <p:cNvSpPr txBox="1"/>
          <p:nvPr/>
        </p:nvSpPr>
        <p:spPr>
          <a:xfrm>
            <a:off x="2850471" y="1932378"/>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4" name="Oval 23">
            <a:extLst>
              <a:ext uri="{FF2B5EF4-FFF2-40B4-BE49-F238E27FC236}">
                <a16:creationId xmlns:a16="http://schemas.microsoft.com/office/drawing/2014/main" id="{E9C8ABF6-1CF0-41A7-9A3A-216CD17A1E05}"/>
              </a:ext>
            </a:extLst>
          </p:cNvPr>
          <p:cNvSpPr/>
          <p:nvPr/>
        </p:nvSpPr>
        <p:spPr>
          <a:xfrm>
            <a:off x="3472053" y="1325212"/>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DF3C122F-7EE2-4067-9E82-F441A2BF9AB6}"/>
              </a:ext>
            </a:extLst>
          </p:cNvPr>
          <p:cNvSpPr/>
          <p:nvPr/>
        </p:nvSpPr>
        <p:spPr>
          <a:xfrm>
            <a:off x="3472053" y="1477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7340E412-2D47-4B49-8384-FD5881C2A1F1}"/>
              </a:ext>
            </a:extLst>
          </p:cNvPr>
          <p:cNvSpPr/>
          <p:nvPr/>
        </p:nvSpPr>
        <p:spPr>
          <a:xfrm>
            <a:off x="3472053" y="1630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1F462E9-28FF-43D7-96CC-FC32A6393E96}"/>
              </a:ext>
            </a:extLst>
          </p:cNvPr>
          <p:cNvSpPr/>
          <p:nvPr/>
        </p:nvSpPr>
        <p:spPr>
          <a:xfrm>
            <a:off x="3472053" y="1782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D0C9A712-A55A-4160-9D86-4E6C08631800}"/>
              </a:ext>
            </a:extLst>
          </p:cNvPr>
          <p:cNvSpPr/>
          <p:nvPr/>
        </p:nvSpPr>
        <p:spPr>
          <a:xfrm>
            <a:off x="3472053" y="1934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2A8F56BB-63AC-4B62-8977-C5F320916B79}"/>
              </a:ext>
            </a:extLst>
          </p:cNvPr>
          <p:cNvSpPr/>
          <p:nvPr/>
        </p:nvSpPr>
        <p:spPr>
          <a:xfrm>
            <a:off x="3472053" y="2087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E1A74FF-D958-472A-9355-65E48E475E92}"/>
              </a:ext>
            </a:extLst>
          </p:cNvPr>
          <p:cNvSpPr/>
          <p:nvPr/>
        </p:nvSpPr>
        <p:spPr>
          <a:xfrm>
            <a:off x="3472053" y="22396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11A180EC-D407-439C-955B-B6453A544287}"/>
              </a:ext>
            </a:extLst>
          </p:cNvPr>
          <p:cNvSpPr/>
          <p:nvPr/>
        </p:nvSpPr>
        <p:spPr>
          <a:xfrm>
            <a:off x="3472053" y="23920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8716DD-63B3-4B1F-8ECB-B532EAAA0DFD}"/>
              </a:ext>
            </a:extLst>
          </p:cNvPr>
          <p:cNvSpPr/>
          <p:nvPr/>
        </p:nvSpPr>
        <p:spPr>
          <a:xfrm>
            <a:off x="3472053" y="25444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CC7637B-D6BA-4E32-B058-10D6D12D2B7A}"/>
              </a:ext>
            </a:extLst>
          </p:cNvPr>
          <p:cNvSpPr/>
          <p:nvPr/>
        </p:nvSpPr>
        <p:spPr>
          <a:xfrm>
            <a:off x="3472053" y="26968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5DF62C5-5A19-48A6-8C44-C1AF59F05697}"/>
              </a:ext>
            </a:extLst>
          </p:cNvPr>
          <p:cNvSpPr/>
          <p:nvPr/>
        </p:nvSpPr>
        <p:spPr>
          <a:xfrm>
            <a:off x="3472053" y="284921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95ECDE5-FD24-4DB8-93E3-DB670FCA5EAA}"/>
              </a:ext>
            </a:extLst>
          </p:cNvPr>
          <p:cNvSpPr/>
          <p:nvPr/>
        </p:nvSpPr>
        <p:spPr>
          <a:xfrm>
            <a:off x="3472053" y="3001612"/>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36" name="Oval 35">
            <a:extLst>
              <a:ext uri="{FF2B5EF4-FFF2-40B4-BE49-F238E27FC236}">
                <a16:creationId xmlns:a16="http://schemas.microsoft.com/office/drawing/2014/main" id="{D85BDBDC-EFC0-4FC6-8980-F63FC7033DD6}"/>
              </a:ext>
            </a:extLst>
          </p:cNvPr>
          <p:cNvSpPr/>
          <p:nvPr/>
        </p:nvSpPr>
        <p:spPr>
          <a:xfrm>
            <a:off x="3773816" y="1324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B4D8205C-DA46-453F-BBF7-8265528140B9}"/>
              </a:ext>
            </a:extLst>
          </p:cNvPr>
          <p:cNvSpPr/>
          <p:nvPr/>
        </p:nvSpPr>
        <p:spPr>
          <a:xfrm>
            <a:off x="3773816" y="1477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05B3CF8-D9BD-40F2-A026-F5922FADE6D2}"/>
              </a:ext>
            </a:extLst>
          </p:cNvPr>
          <p:cNvSpPr/>
          <p:nvPr/>
        </p:nvSpPr>
        <p:spPr>
          <a:xfrm>
            <a:off x="3773816" y="1629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FB16E493-481A-4307-B876-E0656779E1F8}"/>
              </a:ext>
            </a:extLst>
          </p:cNvPr>
          <p:cNvSpPr/>
          <p:nvPr/>
        </p:nvSpPr>
        <p:spPr>
          <a:xfrm>
            <a:off x="3773816" y="1781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885ACF39-6FD1-473D-8E60-A505CAAF8AFD}"/>
              </a:ext>
            </a:extLst>
          </p:cNvPr>
          <p:cNvSpPr/>
          <p:nvPr/>
        </p:nvSpPr>
        <p:spPr>
          <a:xfrm>
            <a:off x="3773816" y="1934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4C9A24DC-FA15-41EA-AD1B-7D8579B6943A}"/>
              </a:ext>
            </a:extLst>
          </p:cNvPr>
          <p:cNvSpPr/>
          <p:nvPr/>
        </p:nvSpPr>
        <p:spPr>
          <a:xfrm>
            <a:off x="3773816" y="2086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E29581B9-E20F-476F-99DF-50CFD6C8CA49}"/>
              </a:ext>
            </a:extLst>
          </p:cNvPr>
          <p:cNvSpPr/>
          <p:nvPr/>
        </p:nvSpPr>
        <p:spPr>
          <a:xfrm>
            <a:off x="3773816" y="2239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86FB7CE-73DD-480E-94CC-961DB5A97511}"/>
              </a:ext>
            </a:extLst>
          </p:cNvPr>
          <p:cNvSpPr/>
          <p:nvPr/>
        </p:nvSpPr>
        <p:spPr>
          <a:xfrm>
            <a:off x="3773816" y="23914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5DAF6731-16DC-43CF-9385-BC024C87703B}"/>
              </a:ext>
            </a:extLst>
          </p:cNvPr>
          <p:cNvSpPr/>
          <p:nvPr/>
        </p:nvSpPr>
        <p:spPr>
          <a:xfrm>
            <a:off x="3773816" y="25438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74237084-B8BD-4F1E-B9C9-20A95405C3B5}"/>
              </a:ext>
            </a:extLst>
          </p:cNvPr>
          <p:cNvSpPr/>
          <p:nvPr/>
        </p:nvSpPr>
        <p:spPr>
          <a:xfrm>
            <a:off x="3773816" y="26962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8F9F08AD-671C-411D-9CD5-7C46980ED705}"/>
              </a:ext>
            </a:extLst>
          </p:cNvPr>
          <p:cNvSpPr/>
          <p:nvPr/>
        </p:nvSpPr>
        <p:spPr>
          <a:xfrm>
            <a:off x="3773816" y="28486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D90C2D2-F024-431E-BA7B-9BE0D7A91D87}"/>
              </a:ext>
            </a:extLst>
          </p:cNvPr>
          <p:cNvSpPr/>
          <p:nvPr/>
        </p:nvSpPr>
        <p:spPr>
          <a:xfrm>
            <a:off x="3773816" y="300100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6F8C7223-4A28-4F47-BD67-31DD6F1AB1EE}"/>
              </a:ext>
            </a:extLst>
          </p:cNvPr>
          <p:cNvSpPr/>
          <p:nvPr/>
        </p:nvSpPr>
        <p:spPr>
          <a:xfrm>
            <a:off x="4075579" y="1324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B8B8F125-8489-4900-B910-9DA0CC4BCE5D}"/>
              </a:ext>
            </a:extLst>
          </p:cNvPr>
          <p:cNvSpPr/>
          <p:nvPr/>
        </p:nvSpPr>
        <p:spPr>
          <a:xfrm>
            <a:off x="4075579" y="1476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08267EE2-8771-4267-AC35-40AE1F5F8964}"/>
              </a:ext>
            </a:extLst>
          </p:cNvPr>
          <p:cNvSpPr/>
          <p:nvPr/>
        </p:nvSpPr>
        <p:spPr>
          <a:xfrm>
            <a:off x="4075579" y="1628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4948164-2B46-41C1-B88B-104C52CAB3B6}"/>
              </a:ext>
            </a:extLst>
          </p:cNvPr>
          <p:cNvSpPr/>
          <p:nvPr/>
        </p:nvSpPr>
        <p:spPr>
          <a:xfrm>
            <a:off x="4075579" y="1781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13BF1B38-D927-47D1-BC2C-FD649616DBD5}"/>
              </a:ext>
            </a:extLst>
          </p:cNvPr>
          <p:cNvSpPr/>
          <p:nvPr/>
        </p:nvSpPr>
        <p:spPr>
          <a:xfrm>
            <a:off x="4075579" y="1933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AB90607B-FE74-45FB-B0B5-8B7E22F7E9F4}"/>
              </a:ext>
            </a:extLst>
          </p:cNvPr>
          <p:cNvSpPr/>
          <p:nvPr/>
        </p:nvSpPr>
        <p:spPr>
          <a:xfrm>
            <a:off x="4075579" y="2086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FAECD79-4C72-4D7E-BBEB-79E491F269D5}"/>
              </a:ext>
            </a:extLst>
          </p:cNvPr>
          <p:cNvSpPr/>
          <p:nvPr/>
        </p:nvSpPr>
        <p:spPr>
          <a:xfrm>
            <a:off x="4075579" y="2238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726A582-1985-45CE-BC48-357883E5AC7D}"/>
              </a:ext>
            </a:extLst>
          </p:cNvPr>
          <p:cNvSpPr/>
          <p:nvPr/>
        </p:nvSpPr>
        <p:spPr>
          <a:xfrm>
            <a:off x="4075579" y="23908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26F73E89-2E4C-4B42-AB37-82B4CD3C65B2}"/>
              </a:ext>
            </a:extLst>
          </p:cNvPr>
          <p:cNvSpPr/>
          <p:nvPr/>
        </p:nvSpPr>
        <p:spPr>
          <a:xfrm>
            <a:off x="4075579" y="25432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EE1351DA-310E-465F-98BA-C0C635F002F0}"/>
              </a:ext>
            </a:extLst>
          </p:cNvPr>
          <p:cNvSpPr/>
          <p:nvPr/>
        </p:nvSpPr>
        <p:spPr>
          <a:xfrm>
            <a:off x="4075579" y="26956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5142CABA-3D72-4B12-893F-7FC643FD5969}"/>
              </a:ext>
            </a:extLst>
          </p:cNvPr>
          <p:cNvSpPr/>
          <p:nvPr/>
        </p:nvSpPr>
        <p:spPr>
          <a:xfrm>
            <a:off x="4075579" y="28480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F6EC1344-EE37-4425-923C-688D93A2D95F}"/>
              </a:ext>
            </a:extLst>
          </p:cNvPr>
          <p:cNvSpPr/>
          <p:nvPr/>
        </p:nvSpPr>
        <p:spPr>
          <a:xfrm>
            <a:off x="4075579" y="300040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DB64A4A-2804-4EDB-BEC6-F5C19247DFD2}"/>
              </a:ext>
            </a:extLst>
          </p:cNvPr>
          <p:cNvSpPr/>
          <p:nvPr/>
        </p:nvSpPr>
        <p:spPr>
          <a:xfrm>
            <a:off x="4377342" y="1323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AD3738BC-62A8-440D-B611-978AF85D0529}"/>
              </a:ext>
            </a:extLst>
          </p:cNvPr>
          <p:cNvSpPr/>
          <p:nvPr/>
        </p:nvSpPr>
        <p:spPr>
          <a:xfrm>
            <a:off x="4377342" y="1475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A608231A-57CE-4C3A-8823-FDEB95F858ED}"/>
              </a:ext>
            </a:extLst>
          </p:cNvPr>
          <p:cNvSpPr/>
          <p:nvPr/>
        </p:nvSpPr>
        <p:spPr>
          <a:xfrm>
            <a:off x="4377342" y="1628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56EEFF3B-B569-4A4F-B17E-2755B71ECFF6}"/>
              </a:ext>
            </a:extLst>
          </p:cNvPr>
          <p:cNvSpPr/>
          <p:nvPr/>
        </p:nvSpPr>
        <p:spPr>
          <a:xfrm>
            <a:off x="4377342" y="1780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B78DDAE-88F2-4245-BCDA-DD197F8127A7}"/>
              </a:ext>
            </a:extLst>
          </p:cNvPr>
          <p:cNvSpPr/>
          <p:nvPr/>
        </p:nvSpPr>
        <p:spPr>
          <a:xfrm>
            <a:off x="4377342" y="1932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96AEC4BB-CCAC-4A3A-8272-CA15AFBFF706}"/>
              </a:ext>
            </a:extLst>
          </p:cNvPr>
          <p:cNvSpPr/>
          <p:nvPr/>
        </p:nvSpPr>
        <p:spPr>
          <a:xfrm>
            <a:off x="4377342" y="2085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845166E7-AD40-45F3-927F-6CCF42F3DF08}"/>
              </a:ext>
            </a:extLst>
          </p:cNvPr>
          <p:cNvSpPr/>
          <p:nvPr/>
        </p:nvSpPr>
        <p:spPr>
          <a:xfrm>
            <a:off x="4377342" y="2237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3739A5E8-72AF-4F42-A90A-8A6D74845FFA}"/>
              </a:ext>
            </a:extLst>
          </p:cNvPr>
          <p:cNvSpPr/>
          <p:nvPr/>
        </p:nvSpPr>
        <p:spPr>
          <a:xfrm>
            <a:off x="4377342" y="23901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FBC9A3D1-BA2D-4DFE-AA94-5443210B28C3}"/>
              </a:ext>
            </a:extLst>
          </p:cNvPr>
          <p:cNvSpPr/>
          <p:nvPr/>
        </p:nvSpPr>
        <p:spPr>
          <a:xfrm>
            <a:off x="4377342" y="25425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BE034C3F-E49B-4C50-BF88-74196F6B1D69}"/>
              </a:ext>
            </a:extLst>
          </p:cNvPr>
          <p:cNvSpPr/>
          <p:nvPr/>
        </p:nvSpPr>
        <p:spPr>
          <a:xfrm>
            <a:off x="4377342" y="26949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03914B98-4A14-4914-A75A-7F53F7AF5209}"/>
              </a:ext>
            </a:extLst>
          </p:cNvPr>
          <p:cNvSpPr/>
          <p:nvPr/>
        </p:nvSpPr>
        <p:spPr>
          <a:xfrm>
            <a:off x="4377342" y="28473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E411758-A884-47AC-9AA2-80F782B91ABE}"/>
              </a:ext>
            </a:extLst>
          </p:cNvPr>
          <p:cNvSpPr/>
          <p:nvPr/>
        </p:nvSpPr>
        <p:spPr>
          <a:xfrm>
            <a:off x="4377342" y="299979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1E2566E0-DBE1-40D9-AC24-4F2BA377C83A}"/>
              </a:ext>
            </a:extLst>
          </p:cNvPr>
          <p:cNvSpPr/>
          <p:nvPr/>
        </p:nvSpPr>
        <p:spPr>
          <a:xfrm>
            <a:off x="4679105" y="1322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F79B0428-DBED-4DD2-83CE-2D894DB10002}"/>
              </a:ext>
            </a:extLst>
          </p:cNvPr>
          <p:cNvSpPr/>
          <p:nvPr/>
        </p:nvSpPr>
        <p:spPr>
          <a:xfrm>
            <a:off x="4679105" y="1475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4D165ED8-F222-4C04-9A25-7C0A209F7049}"/>
              </a:ext>
            </a:extLst>
          </p:cNvPr>
          <p:cNvSpPr/>
          <p:nvPr/>
        </p:nvSpPr>
        <p:spPr>
          <a:xfrm>
            <a:off x="4679105" y="1627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4EB5AE9E-F883-493F-BF91-5C59792B8706}"/>
              </a:ext>
            </a:extLst>
          </p:cNvPr>
          <p:cNvSpPr/>
          <p:nvPr/>
        </p:nvSpPr>
        <p:spPr>
          <a:xfrm>
            <a:off x="4679105" y="1779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25F07961-DC8B-4AD7-8E56-3FBE911A7D45}"/>
              </a:ext>
            </a:extLst>
          </p:cNvPr>
          <p:cNvSpPr/>
          <p:nvPr/>
        </p:nvSpPr>
        <p:spPr>
          <a:xfrm>
            <a:off x="4679105" y="1932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DF965F77-2314-4E10-A4BB-6AB54D700B8A}"/>
              </a:ext>
            </a:extLst>
          </p:cNvPr>
          <p:cNvSpPr/>
          <p:nvPr/>
        </p:nvSpPr>
        <p:spPr>
          <a:xfrm>
            <a:off x="4679105" y="2084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0214EC4F-CD9F-4B4E-BBB2-DF82DC5BACD0}"/>
              </a:ext>
            </a:extLst>
          </p:cNvPr>
          <p:cNvSpPr/>
          <p:nvPr/>
        </p:nvSpPr>
        <p:spPr>
          <a:xfrm>
            <a:off x="4679105" y="2237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149756F-753D-48BE-B325-5230D49211E7}"/>
              </a:ext>
            </a:extLst>
          </p:cNvPr>
          <p:cNvSpPr/>
          <p:nvPr/>
        </p:nvSpPr>
        <p:spPr>
          <a:xfrm>
            <a:off x="4679105" y="23895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1C73B0D2-5519-45A6-93CC-61374996FCC3}"/>
              </a:ext>
            </a:extLst>
          </p:cNvPr>
          <p:cNvSpPr/>
          <p:nvPr/>
        </p:nvSpPr>
        <p:spPr>
          <a:xfrm>
            <a:off x="4679105" y="25419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610C5EF6-6333-4A27-BC83-0601A4558FBE}"/>
              </a:ext>
            </a:extLst>
          </p:cNvPr>
          <p:cNvSpPr/>
          <p:nvPr/>
        </p:nvSpPr>
        <p:spPr>
          <a:xfrm>
            <a:off x="4679105" y="26943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BD89122A-54BD-4251-87B5-F83954FFC473}"/>
              </a:ext>
            </a:extLst>
          </p:cNvPr>
          <p:cNvSpPr/>
          <p:nvPr/>
        </p:nvSpPr>
        <p:spPr>
          <a:xfrm>
            <a:off x="4679105" y="28467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4DB99CC0-9211-4D7A-A943-AF43BDA4D32C}"/>
              </a:ext>
            </a:extLst>
          </p:cNvPr>
          <p:cNvSpPr/>
          <p:nvPr/>
        </p:nvSpPr>
        <p:spPr>
          <a:xfrm>
            <a:off x="4679105" y="299918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DFEEE0DC-4C34-4058-953E-E70D88BEE0E7}"/>
              </a:ext>
            </a:extLst>
          </p:cNvPr>
          <p:cNvSpPr/>
          <p:nvPr/>
        </p:nvSpPr>
        <p:spPr>
          <a:xfrm>
            <a:off x="4980868" y="1322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0491CB8E-1C7C-4847-9ABC-F6AD6EF7818D}"/>
              </a:ext>
            </a:extLst>
          </p:cNvPr>
          <p:cNvSpPr/>
          <p:nvPr/>
        </p:nvSpPr>
        <p:spPr>
          <a:xfrm>
            <a:off x="4980868" y="1474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908B7057-C8A0-4D84-AAE5-533F324DD759}"/>
              </a:ext>
            </a:extLst>
          </p:cNvPr>
          <p:cNvSpPr/>
          <p:nvPr/>
        </p:nvSpPr>
        <p:spPr>
          <a:xfrm>
            <a:off x="4980868" y="1626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29702035-D5D3-41D2-9618-7370F08DF25D}"/>
              </a:ext>
            </a:extLst>
          </p:cNvPr>
          <p:cNvSpPr/>
          <p:nvPr/>
        </p:nvSpPr>
        <p:spPr>
          <a:xfrm>
            <a:off x="4980868" y="1779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38F323D0-84BB-4946-8F0F-A63D76DD58BF}"/>
              </a:ext>
            </a:extLst>
          </p:cNvPr>
          <p:cNvSpPr/>
          <p:nvPr/>
        </p:nvSpPr>
        <p:spPr>
          <a:xfrm>
            <a:off x="4980868" y="1931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BA2A970-534B-480B-9340-B08BEC9A4053}"/>
              </a:ext>
            </a:extLst>
          </p:cNvPr>
          <p:cNvSpPr/>
          <p:nvPr/>
        </p:nvSpPr>
        <p:spPr>
          <a:xfrm>
            <a:off x="4980868" y="2084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D54BB827-1830-4498-9057-31A42909F737}"/>
              </a:ext>
            </a:extLst>
          </p:cNvPr>
          <p:cNvSpPr/>
          <p:nvPr/>
        </p:nvSpPr>
        <p:spPr>
          <a:xfrm>
            <a:off x="4980868" y="2236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C156B9A5-52BE-4896-BD4C-70ABC33E178E}"/>
              </a:ext>
            </a:extLst>
          </p:cNvPr>
          <p:cNvSpPr/>
          <p:nvPr/>
        </p:nvSpPr>
        <p:spPr>
          <a:xfrm>
            <a:off x="4980868" y="23889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69CC6D24-DD41-4C8E-9702-F9AA65E18178}"/>
              </a:ext>
            </a:extLst>
          </p:cNvPr>
          <p:cNvSpPr/>
          <p:nvPr/>
        </p:nvSpPr>
        <p:spPr>
          <a:xfrm>
            <a:off x="4980868" y="25413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7CB040DF-AA0F-403C-B709-11FC68A9AB0E}"/>
              </a:ext>
            </a:extLst>
          </p:cNvPr>
          <p:cNvSpPr/>
          <p:nvPr/>
        </p:nvSpPr>
        <p:spPr>
          <a:xfrm>
            <a:off x="4980868" y="26937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D5991640-3D82-4416-BCF3-E1221273BF56}"/>
              </a:ext>
            </a:extLst>
          </p:cNvPr>
          <p:cNvSpPr/>
          <p:nvPr/>
        </p:nvSpPr>
        <p:spPr>
          <a:xfrm>
            <a:off x="4980868" y="28461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BEEB66A2-3537-494E-95B8-3A9CBA513F9B}"/>
              </a:ext>
            </a:extLst>
          </p:cNvPr>
          <p:cNvSpPr/>
          <p:nvPr/>
        </p:nvSpPr>
        <p:spPr>
          <a:xfrm>
            <a:off x="4980868" y="299858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1408DF26-9454-43E2-BC60-1E8E28B20109}"/>
              </a:ext>
            </a:extLst>
          </p:cNvPr>
          <p:cNvSpPr/>
          <p:nvPr/>
        </p:nvSpPr>
        <p:spPr>
          <a:xfrm>
            <a:off x="5282631" y="1321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DEA79859-4DD1-46A4-85F6-B1AB2C1C4AC0}"/>
              </a:ext>
            </a:extLst>
          </p:cNvPr>
          <p:cNvSpPr/>
          <p:nvPr/>
        </p:nvSpPr>
        <p:spPr>
          <a:xfrm>
            <a:off x="5282631" y="1473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A8876F4F-7A82-4BCC-9A37-25D05352E91E}"/>
              </a:ext>
            </a:extLst>
          </p:cNvPr>
          <p:cNvSpPr/>
          <p:nvPr/>
        </p:nvSpPr>
        <p:spPr>
          <a:xfrm>
            <a:off x="5282631" y="1626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1D76F8A-02BE-41C7-96AE-06671118B964}"/>
              </a:ext>
            </a:extLst>
          </p:cNvPr>
          <p:cNvSpPr/>
          <p:nvPr/>
        </p:nvSpPr>
        <p:spPr>
          <a:xfrm>
            <a:off x="5282631" y="1778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E654E550-D651-4D14-A531-95D3811F71B4}"/>
              </a:ext>
            </a:extLst>
          </p:cNvPr>
          <p:cNvSpPr/>
          <p:nvPr/>
        </p:nvSpPr>
        <p:spPr>
          <a:xfrm>
            <a:off x="5282631" y="1931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CBD3B96E-E502-40C9-B9FB-F32B8B53A076}"/>
              </a:ext>
            </a:extLst>
          </p:cNvPr>
          <p:cNvSpPr/>
          <p:nvPr/>
        </p:nvSpPr>
        <p:spPr>
          <a:xfrm>
            <a:off x="5282631" y="2083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E8A876CB-DDB0-4EB9-ABC0-8A029C3DB730}"/>
              </a:ext>
            </a:extLst>
          </p:cNvPr>
          <p:cNvSpPr/>
          <p:nvPr/>
        </p:nvSpPr>
        <p:spPr>
          <a:xfrm>
            <a:off x="5282631" y="2235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B2AA72AA-FCEF-4222-9C3C-5A30BB16C3B6}"/>
              </a:ext>
            </a:extLst>
          </p:cNvPr>
          <p:cNvSpPr/>
          <p:nvPr/>
        </p:nvSpPr>
        <p:spPr>
          <a:xfrm>
            <a:off x="5282631" y="23883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55D5E30F-B14A-4252-8D12-A0D6AB03FCD9}"/>
              </a:ext>
            </a:extLst>
          </p:cNvPr>
          <p:cNvSpPr/>
          <p:nvPr/>
        </p:nvSpPr>
        <p:spPr>
          <a:xfrm>
            <a:off x="5282631" y="25407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C0020005-86A9-47CF-8A61-25B68CE06AF6}"/>
              </a:ext>
            </a:extLst>
          </p:cNvPr>
          <p:cNvSpPr/>
          <p:nvPr/>
        </p:nvSpPr>
        <p:spPr>
          <a:xfrm>
            <a:off x="5282631" y="26931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5A380D4A-A5F2-4AD1-B7C3-A33F19CB6D06}"/>
              </a:ext>
            </a:extLst>
          </p:cNvPr>
          <p:cNvSpPr/>
          <p:nvPr/>
        </p:nvSpPr>
        <p:spPr>
          <a:xfrm>
            <a:off x="5282631" y="28455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Oval 106">
            <a:extLst>
              <a:ext uri="{FF2B5EF4-FFF2-40B4-BE49-F238E27FC236}">
                <a16:creationId xmlns:a16="http://schemas.microsoft.com/office/drawing/2014/main" id="{FECE3EA0-0F96-4638-B4B2-77C8367F9305}"/>
              </a:ext>
            </a:extLst>
          </p:cNvPr>
          <p:cNvSpPr/>
          <p:nvPr/>
        </p:nvSpPr>
        <p:spPr>
          <a:xfrm>
            <a:off x="5282631" y="299797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2FD0513B-3822-41FC-A853-F2591557FCD2}"/>
              </a:ext>
            </a:extLst>
          </p:cNvPr>
          <p:cNvSpPr/>
          <p:nvPr/>
        </p:nvSpPr>
        <p:spPr>
          <a:xfrm>
            <a:off x="5584394" y="1320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A60B6FBA-D10D-4C10-BD06-D4E58A98F625}"/>
              </a:ext>
            </a:extLst>
          </p:cNvPr>
          <p:cNvSpPr/>
          <p:nvPr/>
        </p:nvSpPr>
        <p:spPr>
          <a:xfrm>
            <a:off x="5584394" y="1473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8B9B4907-137E-4E98-AD7D-D49D4F18BFE2}"/>
              </a:ext>
            </a:extLst>
          </p:cNvPr>
          <p:cNvSpPr/>
          <p:nvPr/>
        </p:nvSpPr>
        <p:spPr>
          <a:xfrm>
            <a:off x="5584394" y="1625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063B6907-8435-470F-8377-66BADDCC82ED}"/>
              </a:ext>
            </a:extLst>
          </p:cNvPr>
          <p:cNvSpPr/>
          <p:nvPr/>
        </p:nvSpPr>
        <p:spPr>
          <a:xfrm>
            <a:off x="5584394" y="1778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CB730CB2-D57C-4F58-A4A5-E8B9D7B4649A}"/>
              </a:ext>
            </a:extLst>
          </p:cNvPr>
          <p:cNvSpPr/>
          <p:nvPr/>
        </p:nvSpPr>
        <p:spPr>
          <a:xfrm>
            <a:off x="5584394" y="1930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9B2CEF3F-61BE-4943-A80C-5A7921F46E28}"/>
              </a:ext>
            </a:extLst>
          </p:cNvPr>
          <p:cNvSpPr/>
          <p:nvPr/>
        </p:nvSpPr>
        <p:spPr>
          <a:xfrm>
            <a:off x="5584394" y="2082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B23C61AB-291C-4FC0-AB6A-A33A1C7ABEF7}"/>
              </a:ext>
            </a:extLst>
          </p:cNvPr>
          <p:cNvSpPr/>
          <p:nvPr/>
        </p:nvSpPr>
        <p:spPr>
          <a:xfrm>
            <a:off x="5584394" y="2235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60A53396-2EF5-4B81-81BA-C49122D31F39}"/>
              </a:ext>
            </a:extLst>
          </p:cNvPr>
          <p:cNvSpPr/>
          <p:nvPr/>
        </p:nvSpPr>
        <p:spPr>
          <a:xfrm>
            <a:off x="5584394" y="23877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0CC9A9E7-9DB1-431E-9528-D145A0C90D9C}"/>
              </a:ext>
            </a:extLst>
          </p:cNvPr>
          <p:cNvSpPr/>
          <p:nvPr/>
        </p:nvSpPr>
        <p:spPr>
          <a:xfrm>
            <a:off x="5584394" y="25401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67AAA924-C954-4D17-8E37-E8ABB4C16215}"/>
              </a:ext>
            </a:extLst>
          </p:cNvPr>
          <p:cNvSpPr/>
          <p:nvPr/>
        </p:nvSpPr>
        <p:spPr>
          <a:xfrm>
            <a:off x="5584394" y="26925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882DEE5B-B69D-4BC9-91EE-9D93F276C0CD}"/>
              </a:ext>
            </a:extLst>
          </p:cNvPr>
          <p:cNvSpPr/>
          <p:nvPr/>
        </p:nvSpPr>
        <p:spPr>
          <a:xfrm>
            <a:off x="5584394" y="28449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B1F6AE7B-535B-4B86-A130-3494CE3696A9}"/>
              </a:ext>
            </a:extLst>
          </p:cNvPr>
          <p:cNvSpPr/>
          <p:nvPr/>
        </p:nvSpPr>
        <p:spPr>
          <a:xfrm>
            <a:off x="5584394" y="299737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C60F2A3B-7D5E-4AFD-B078-5A2E9A89B6A2}"/>
              </a:ext>
            </a:extLst>
          </p:cNvPr>
          <p:cNvSpPr/>
          <p:nvPr/>
        </p:nvSpPr>
        <p:spPr>
          <a:xfrm>
            <a:off x="5886157" y="1320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58434B6B-A885-4AAE-BFD0-038735FAB5A7}"/>
              </a:ext>
            </a:extLst>
          </p:cNvPr>
          <p:cNvSpPr/>
          <p:nvPr/>
        </p:nvSpPr>
        <p:spPr>
          <a:xfrm>
            <a:off x="5886157" y="1472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3A16F653-02DD-4272-A051-CBC12AE5B098}"/>
              </a:ext>
            </a:extLst>
          </p:cNvPr>
          <p:cNvSpPr/>
          <p:nvPr/>
        </p:nvSpPr>
        <p:spPr>
          <a:xfrm>
            <a:off x="5886157" y="1625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5DFE15A3-8E4C-429B-B496-D49994AAC2EF}"/>
              </a:ext>
            </a:extLst>
          </p:cNvPr>
          <p:cNvSpPr/>
          <p:nvPr/>
        </p:nvSpPr>
        <p:spPr>
          <a:xfrm>
            <a:off x="5886157" y="1777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FF222649-4FCE-4C02-B22E-964B060943F6}"/>
              </a:ext>
            </a:extLst>
          </p:cNvPr>
          <p:cNvSpPr/>
          <p:nvPr/>
        </p:nvSpPr>
        <p:spPr>
          <a:xfrm>
            <a:off x="5886157" y="1929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C7758209-92F8-419A-862F-74627283517F}"/>
              </a:ext>
            </a:extLst>
          </p:cNvPr>
          <p:cNvSpPr/>
          <p:nvPr/>
        </p:nvSpPr>
        <p:spPr>
          <a:xfrm>
            <a:off x="5886157" y="2082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EB5B9504-056E-4A69-B214-53C168D59AE2}"/>
              </a:ext>
            </a:extLst>
          </p:cNvPr>
          <p:cNvSpPr/>
          <p:nvPr/>
        </p:nvSpPr>
        <p:spPr>
          <a:xfrm>
            <a:off x="5886157" y="2234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26">
            <a:extLst>
              <a:ext uri="{FF2B5EF4-FFF2-40B4-BE49-F238E27FC236}">
                <a16:creationId xmlns:a16="http://schemas.microsoft.com/office/drawing/2014/main" id="{721EF401-473D-452C-B036-D4D5180AA997}"/>
              </a:ext>
            </a:extLst>
          </p:cNvPr>
          <p:cNvSpPr/>
          <p:nvPr/>
        </p:nvSpPr>
        <p:spPr>
          <a:xfrm>
            <a:off x="5886157" y="23871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A1BF1602-2FAA-422E-91A3-C2EF98F06E35}"/>
              </a:ext>
            </a:extLst>
          </p:cNvPr>
          <p:cNvSpPr/>
          <p:nvPr/>
        </p:nvSpPr>
        <p:spPr>
          <a:xfrm>
            <a:off x="5886157" y="25395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8F1C1631-8F55-4147-99CC-3671F57A379C}"/>
              </a:ext>
            </a:extLst>
          </p:cNvPr>
          <p:cNvSpPr/>
          <p:nvPr/>
        </p:nvSpPr>
        <p:spPr>
          <a:xfrm>
            <a:off x="5886157" y="26919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9440FE23-B108-4B65-96DF-5E7ABB853D24}"/>
              </a:ext>
            </a:extLst>
          </p:cNvPr>
          <p:cNvSpPr/>
          <p:nvPr/>
        </p:nvSpPr>
        <p:spPr>
          <a:xfrm>
            <a:off x="5886157" y="28443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Oval 130">
            <a:extLst>
              <a:ext uri="{FF2B5EF4-FFF2-40B4-BE49-F238E27FC236}">
                <a16:creationId xmlns:a16="http://schemas.microsoft.com/office/drawing/2014/main" id="{1463816C-F802-4929-A1F9-5DA8D6C73181}"/>
              </a:ext>
            </a:extLst>
          </p:cNvPr>
          <p:cNvSpPr/>
          <p:nvPr/>
        </p:nvSpPr>
        <p:spPr>
          <a:xfrm>
            <a:off x="5886157" y="299676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289CCA43-747D-4FF9-91C8-6795BB418D29}"/>
              </a:ext>
            </a:extLst>
          </p:cNvPr>
          <p:cNvSpPr/>
          <p:nvPr/>
        </p:nvSpPr>
        <p:spPr>
          <a:xfrm>
            <a:off x="6187920" y="1319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ED77B7A4-B9D5-4FF5-B0E0-45E38999E769}"/>
              </a:ext>
            </a:extLst>
          </p:cNvPr>
          <p:cNvSpPr/>
          <p:nvPr/>
        </p:nvSpPr>
        <p:spPr>
          <a:xfrm>
            <a:off x="6187920" y="1472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08937EF6-9D19-4730-8963-A6330B36EDB3}"/>
              </a:ext>
            </a:extLst>
          </p:cNvPr>
          <p:cNvSpPr/>
          <p:nvPr/>
        </p:nvSpPr>
        <p:spPr>
          <a:xfrm>
            <a:off x="6187920" y="1624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DAE91096-34F1-47A5-89C2-47D5B040550A}"/>
              </a:ext>
            </a:extLst>
          </p:cNvPr>
          <p:cNvSpPr/>
          <p:nvPr/>
        </p:nvSpPr>
        <p:spPr>
          <a:xfrm>
            <a:off x="6187920" y="1776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427A80E4-F9C6-49D7-BB7E-36C89056C2C7}"/>
              </a:ext>
            </a:extLst>
          </p:cNvPr>
          <p:cNvSpPr/>
          <p:nvPr/>
        </p:nvSpPr>
        <p:spPr>
          <a:xfrm>
            <a:off x="6187920" y="1929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071C8858-53A1-45CF-8BC7-873CB69ED21E}"/>
              </a:ext>
            </a:extLst>
          </p:cNvPr>
          <p:cNvSpPr/>
          <p:nvPr/>
        </p:nvSpPr>
        <p:spPr>
          <a:xfrm>
            <a:off x="6187920" y="2081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22034B10-0080-4FE6-8677-9A0EB3B6289F}"/>
              </a:ext>
            </a:extLst>
          </p:cNvPr>
          <p:cNvSpPr/>
          <p:nvPr/>
        </p:nvSpPr>
        <p:spPr>
          <a:xfrm>
            <a:off x="6187920" y="2234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CEA668D5-57C5-477A-A779-D2C7D42CB1B5}"/>
              </a:ext>
            </a:extLst>
          </p:cNvPr>
          <p:cNvSpPr/>
          <p:nvPr/>
        </p:nvSpPr>
        <p:spPr>
          <a:xfrm>
            <a:off x="6187920" y="23865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13238C54-72BB-42B5-A12C-17A20B33F8C0}"/>
              </a:ext>
            </a:extLst>
          </p:cNvPr>
          <p:cNvSpPr/>
          <p:nvPr/>
        </p:nvSpPr>
        <p:spPr>
          <a:xfrm>
            <a:off x="6187920" y="25389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20747E6B-7D5A-451B-9730-9215E5E68901}"/>
              </a:ext>
            </a:extLst>
          </p:cNvPr>
          <p:cNvSpPr/>
          <p:nvPr/>
        </p:nvSpPr>
        <p:spPr>
          <a:xfrm>
            <a:off x="6187920" y="26913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DFE3540D-59EF-42DD-AD03-5953D4E31212}"/>
              </a:ext>
            </a:extLst>
          </p:cNvPr>
          <p:cNvSpPr/>
          <p:nvPr/>
        </p:nvSpPr>
        <p:spPr>
          <a:xfrm>
            <a:off x="6187920" y="28437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C0CC6985-E8FA-49A4-873E-63E9C9AFEAB9}"/>
              </a:ext>
            </a:extLst>
          </p:cNvPr>
          <p:cNvSpPr/>
          <p:nvPr/>
        </p:nvSpPr>
        <p:spPr>
          <a:xfrm>
            <a:off x="6187920" y="299615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C927501B-683F-4166-BF88-1008EE6B9870}"/>
              </a:ext>
            </a:extLst>
          </p:cNvPr>
          <p:cNvSpPr/>
          <p:nvPr/>
        </p:nvSpPr>
        <p:spPr>
          <a:xfrm>
            <a:off x="6489683" y="1319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B46547A4-A211-4114-B4D1-49297080C2AF}"/>
              </a:ext>
            </a:extLst>
          </p:cNvPr>
          <p:cNvSpPr/>
          <p:nvPr/>
        </p:nvSpPr>
        <p:spPr>
          <a:xfrm>
            <a:off x="6489683" y="1471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4CCC5D5A-2E1B-4852-95D3-6B9070913FBC}"/>
              </a:ext>
            </a:extLst>
          </p:cNvPr>
          <p:cNvSpPr/>
          <p:nvPr/>
        </p:nvSpPr>
        <p:spPr>
          <a:xfrm>
            <a:off x="6489683" y="1623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DECA36D9-DB0F-4E14-A62B-564AA4B9E4E4}"/>
              </a:ext>
            </a:extLst>
          </p:cNvPr>
          <p:cNvSpPr/>
          <p:nvPr/>
        </p:nvSpPr>
        <p:spPr>
          <a:xfrm>
            <a:off x="6489683" y="1776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74913D78-BD59-424A-81F3-D63C5ED8FEBD}"/>
              </a:ext>
            </a:extLst>
          </p:cNvPr>
          <p:cNvSpPr/>
          <p:nvPr/>
        </p:nvSpPr>
        <p:spPr>
          <a:xfrm>
            <a:off x="6489683" y="1928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08C5C6CC-0690-4A40-A02B-C7CEE4A0DB0B}"/>
              </a:ext>
            </a:extLst>
          </p:cNvPr>
          <p:cNvSpPr/>
          <p:nvPr/>
        </p:nvSpPr>
        <p:spPr>
          <a:xfrm>
            <a:off x="6489683" y="2081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FD21F7E8-3641-4C81-9156-FA05CE2FFFB0}"/>
              </a:ext>
            </a:extLst>
          </p:cNvPr>
          <p:cNvSpPr/>
          <p:nvPr/>
        </p:nvSpPr>
        <p:spPr>
          <a:xfrm>
            <a:off x="6489683" y="2233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BDE7A8C8-A8DB-4E6A-A700-019EEDE6564A}"/>
              </a:ext>
            </a:extLst>
          </p:cNvPr>
          <p:cNvSpPr/>
          <p:nvPr/>
        </p:nvSpPr>
        <p:spPr>
          <a:xfrm>
            <a:off x="6489683" y="23859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B4E5205D-BFAB-4E48-B7C9-4F421122D618}"/>
              </a:ext>
            </a:extLst>
          </p:cNvPr>
          <p:cNvSpPr/>
          <p:nvPr/>
        </p:nvSpPr>
        <p:spPr>
          <a:xfrm>
            <a:off x="6489683" y="25383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F03E00D6-1B53-442C-98B4-1F118BDCFCF8}"/>
              </a:ext>
            </a:extLst>
          </p:cNvPr>
          <p:cNvSpPr/>
          <p:nvPr/>
        </p:nvSpPr>
        <p:spPr>
          <a:xfrm>
            <a:off x="6489683" y="26907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3CEA8213-1D2A-4436-9ADD-24005ACB28F0}"/>
              </a:ext>
            </a:extLst>
          </p:cNvPr>
          <p:cNvSpPr/>
          <p:nvPr/>
        </p:nvSpPr>
        <p:spPr>
          <a:xfrm>
            <a:off x="6489683" y="28431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7C626307-5425-4DFC-A7ED-7E1E033D69E4}"/>
              </a:ext>
            </a:extLst>
          </p:cNvPr>
          <p:cNvSpPr/>
          <p:nvPr/>
        </p:nvSpPr>
        <p:spPr>
          <a:xfrm>
            <a:off x="6489683" y="2995552"/>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7D90ACD3-E2DE-4315-B5AB-49DFECCC7D2D}"/>
              </a:ext>
            </a:extLst>
          </p:cNvPr>
          <p:cNvSpPr/>
          <p:nvPr/>
        </p:nvSpPr>
        <p:spPr>
          <a:xfrm>
            <a:off x="6791446" y="1318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E45E91CC-67D4-4BF6-83D3-D891453BC91F}"/>
              </a:ext>
            </a:extLst>
          </p:cNvPr>
          <p:cNvSpPr/>
          <p:nvPr/>
        </p:nvSpPr>
        <p:spPr>
          <a:xfrm>
            <a:off x="6791446" y="1470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8053C894-80B5-4B95-B459-F72FA8A00022}"/>
              </a:ext>
            </a:extLst>
          </p:cNvPr>
          <p:cNvSpPr/>
          <p:nvPr/>
        </p:nvSpPr>
        <p:spPr>
          <a:xfrm>
            <a:off x="6791446" y="1623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Oval 158">
            <a:extLst>
              <a:ext uri="{FF2B5EF4-FFF2-40B4-BE49-F238E27FC236}">
                <a16:creationId xmlns:a16="http://schemas.microsoft.com/office/drawing/2014/main" id="{02371D47-2BB2-4047-931D-5B03B8BE7FF9}"/>
              </a:ext>
            </a:extLst>
          </p:cNvPr>
          <p:cNvSpPr/>
          <p:nvPr/>
        </p:nvSpPr>
        <p:spPr>
          <a:xfrm>
            <a:off x="6791446" y="1775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C178319B-9C83-4CE4-8872-0C7E88D90CEB}"/>
              </a:ext>
            </a:extLst>
          </p:cNvPr>
          <p:cNvSpPr/>
          <p:nvPr/>
        </p:nvSpPr>
        <p:spPr>
          <a:xfrm>
            <a:off x="6791446" y="1928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B033871F-897D-4D4B-A474-D28758EC3222}"/>
              </a:ext>
            </a:extLst>
          </p:cNvPr>
          <p:cNvSpPr/>
          <p:nvPr/>
        </p:nvSpPr>
        <p:spPr>
          <a:xfrm>
            <a:off x="6791446" y="2080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Oval 161">
            <a:extLst>
              <a:ext uri="{FF2B5EF4-FFF2-40B4-BE49-F238E27FC236}">
                <a16:creationId xmlns:a16="http://schemas.microsoft.com/office/drawing/2014/main" id="{A957F995-E387-455D-993F-88B91E85C3A1}"/>
              </a:ext>
            </a:extLst>
          </p:cNvPr>
          <p:cNvSpPr/>
          <p:nvPr/>
        </p:nvSpPr>
        <p:spPr>
          <a:xfrm>
            <a:off x="6791446" y="2232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Oval 162">
            <a:extLst>
              <a:ext uri="{FF2B5EF4-FFF2-40B4-BE49-F238E27FC236}">
                <a16:creationId xmlns:a16="http://schemas.microsoft.com/office/drawing/2014/main" id="{30C15D3F-4938-431C-B0BF-48D32A114440}"/>
              </a:ext>
            </a:extLst>
          </p:cNvPr>
          <p:cNvSpPr/>
          <p:nvPr/>
        </p:nvSpPr>
        <p:spPr>
          <a:xfrm>
            <a:off x="6791446" y="23853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Oval 163">
            <a:extLst>
              <a:ext uri="{FF2B5EF4-FFF2-40B4-BE49-F238E27FC236}">
                <a16:creationId xmlns:a16="http://schemas.microsoft.com/office/drawing/2014/main" id="{38888979-15F9-4FAD-AC26-459A93C14336}"/>
              </a:ext>
            </a:extLst>
          </p:cNvPr>
          <p:cNvSpPr/>
          <p:nvPr/>
        </p:nvSpPr>
        <p:spPr>
          <a:xfrm>
            <a:off x="6791446" y="25377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9950B5C4-61A0-47AC-9445-358D31798CD9}"/>
              </a:ext>
            </a:extLst>
          </p:cNvPr>
          <p:cNvSpPr/>
          <p:nvPr/>
        </p:nvSpPr>
        <p:spPr>
          <a:xfrm>
            <a:off x="6791446" y="26901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Oval 165">
            <a:extLst>
              <a:ext uri="{FF2B5EF4-FFF2-40B4-BE49-F238E27FC236}">
                <a16:creationId xmlns:a16="http://schemas.microsoft.com/office/drawing/2014/main" id="{6B78C615-0A35-4437-B564-30A853834F9B}"/>
              </a:ext>
            </a:extLst>
          </p:cNvPr>
          <p:cNvSpPr/>
          <p:nvPr/>
        </p:nvSpPr>
        <p:spPr>
          <a:xfrm>
            <a:off x="6791446" y="28425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Oval 166">
            <a:extLst>
              <a:ext uri="{FF2B5EF4-FFF2-40B4-BE49-F238E27FC236}">
                <a16:creationId xmlns:a16="http://schemas.microsoft.com/office/drawing/2014/main" id="{A767BB40-E6A6-43A4-8FB5-51E5EC20D128}"/>
              </a:ext>
            </a:extLst>
          </p:cNvPr>
          <p:cNvSpPr/>
          <p:nvPr/>
        </p:nvSpPr>
        <p:spPr>
          <a:xfrm>
            <a:off x="6791446" y="2994946"/>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Oval 167">
            <a:extLst>
              <a:ext uri="{FF2B5EF4-FFF2-40B4-BE49-F238E27FC236}">
                <a16:creationId xmlns:a16="http://schemas.microsoft.com/office/drawing/2014/main" id="{0DEB916E-69E3-46C7-90C0-8434AD2B33D9}"/>
              </a:ext>
            </a:extLst>
          </p:cNvPr>
          <p:cNvSpPr/>
          <p:nvPr/>
        </p:nvSpPr>
        <p:spPr>
          <a:xfrm>
            <a:off x="7093209" y="1317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5E225264-CFA2-4B4C-96D8-38D12BB623F1}"/>
              </a:ext>
            </a:extLst>
          </p:cNvPr>
          <p:cNvSpPr/>
          <p:nvPr/>
        </p:nvSpPr>
        <p:spPr>
          <a:xfrm>
            <a:off x="7093209" y="1470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Oval 169">
            <a:extLst>
              <a:ext uri="{FF2B5EF4-FFF2-40B4-BE49-F238E27FC236}">
                <a16:creationId xmlns:a16="http://schemas.microsoft.com/office/drawing/2014/main" id="{94F8C67E-63A7-4B8C-83E9-7B1A61B27ED9}"/>
              </a:ext>
            </a:extLst>
          </p:cNvPr>
          <p:cNvSpPr/>
          <p:nvPr/>
        </p:nvSpPr>
        <p:spPr>
          <a:xfrm>
            <a:off x="7093209" y="1622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Oval 170">
            <a:extLst>
              <a:ext uri="{FF2B5EF4-FFF2-40B4-BE49-F238E27FC236}">
                <a16:creationId xmlns:a16="http://schemas.microsoft.com/office/drawing/2014/main" id="{FB7F0103-39B5-4526-A314-4BA99463DDA5}"/>
              </a:ext>
            </a:extLst>
          </p:cNvPr>
          <p:cNvSpPr/>
          <p:nvPr/>
        </p:nvSpPr>
        <p:spPr>
          <a:xfrm>
            <a:off x="7093209" y="1775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Oval 171">
            <a:extLst>
              <a:ext uri="{FF2B5EF4-FFF2-40B4-BE49-F238E27FC236}">
                <a16:creationId xmlns:a16="http://schemas.microsoft.com/office/drawing/2014/main" id="{0B8CC841-EECB-4D54-B73E-6E4A3B85297B}"/>
              </a:ext>
            </a:extLst>
          </p:cNvPr>
          <p:cNvSpPr/>
          <p:nvPr/>
        </p:nvSpPr>
        <p:spPr>
          <a:xfrm>
            <a:off x="7093209" y="1927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0B16B5AC-E4B0-484F-B1EE-9C462DE4E911}"/>
              </a:ext>
            </a:extLst>
          </p:cNvPr>
          <p:cNvSpPr/>
          <p:nvPr/>
        </p:nvSpPr>
        <p:spPr>
          <a:xfrm>
            <a:off x="7093209" y="2079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5D8E218B-C4D8-46C1-A588-57C251961A1B}"/>
              </a:ext>
            </a:extLst>
          </p:cNvPr>
          <p:cNvSpPr/>
          <p:nvPr/>
        </p:nvSpPr>
        <p:spPr>
          <a:xfrm>
            <a:off x="7093209" y="2232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889678E5-55C5-4445-A1D5-9F8EB1C80689}"/>
              </a:ext>
            </a:extLst>
          </p:cNvPr>
          <p:cNvSpPr/>
          <p:nvPr/>
        </p:nvSpPr>
        <p:spPr>
          <a:xfrm>
            <a:off x="7093209" y="23847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407F10BE-752D-416E-970F-99BD8AE5E694}"/>
              </a:ext>
            </a:extLst>
          </p:cNvPr>
          <p:cNvSpPr/>
          <p:nvPr/>
        </p:nvSpPr>
        <p:spPr>
          <a:xfrm>
            <a:off x="7093209" y="25371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BBAB161F-3F1C-4076-821B-53E5EC64D9E8}"/>
              </a:ext>
            </a:extLst>
          </p:cNvPr>
          <p:cNvSpPr/>
          <p:nvPr/>
        </p:nvSpPr>
        <p:spPr>
          <a:xfrm>
            <a:off x="7093209" y="26895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Oval 177">
            <a:extLst>
              <a:ext uri="{FF2B5EF4-FFF2-40B4-BE49-F238E27FC236}">
                <a16:creationId xmlns:a16="http://schemas.microsoft.com/office/drawing/2014/main" id="{A1287667-8850-4EAF-8172-BB9FC81832E8}"/>
              </a:ext>
            </a:extLst>
          </p:cNvPr>
          <p:cNvSpPr/>
          <p:nvPr/>
        </p:nvSpPr>
        <p:spPr>
          <a:xfrm>
            <a:off x="7093209" y="28419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Oval 178">
            <a:extLst>
              <a:ext uri="{FF2B5EF4-FFF2-40B4-BE49-F238E27FC236}">
                <a16:creationId xmlns:a16="http://schemas.microsoft.com/office/drawing/2014/main" id="{254672EE-F4A1-4C12-8D21-36057EF28A4E}"/>
              </a:ext>
            </a:extLst>
          </p:cNvPr>
          <p:cNvSpPr/>
          <p:nvPr/>
        </p:nvSpPr>
        <p:spPr>
          <a:xfrm>
            <a:off x="7093209" y="2994340"/>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Oval 179">
            <a:extLst>
              <a:ext uri="{FF2B5EF4-FFF2-40B4-BE49-F238E27FC236}">
                <a16:creationId xmlns:a16="http://schemas.microsoft.com/office/drawing/2014/main" id="{20CDFBA7-BB62-4F38-ADAC-11C82C81C155}"/>
              </a:ext>
            </a:extLst>
          </p:cNvPr>
          <p:cNvSpPr/>
          <p:nvPr/>
        </p:nvSpPr>
        <p:spPr>
          <a:xfrm>
            <a:off x="7394972" y="1317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Oval 180">
            <a:extLst>
              <a:ext uri="{FF2B5EF4-FFF2-40B4-BE49-F238E27FC236}">
                <a16:creationId xmlns:a16="http://schemas.microsoft.com/office/drawing/2014/main" id="{81C2970C-C8EC-49AB-B10B-BCDCCE0605E0}"/>
              </a:ext>
            </a:extLst>
          </p:cNvPr>
          <p:cNvSpPr/>
          <p:nvPr/>
        </p:nvSpPr>
        <p:spPr>
          <a:xfrm>
            <a:off x="7394972" y="1469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Oval 181">
            <a:extLst>
              <a:ext uri="{FF2B5EF4-FFF2-40B4-BE49-F238E27FC236}">
                <a16:creationId xmlns:a16="http://schemas.microsoft.com/office/drawing/2014/main" id="{C4485625-97F6-47EE-B8CC-9DB134455D9B}"/>
              </a:ext>
            </a:extLst>
          </p:cNvPr>
          <p:cNvSpPr/>
          <p:nvPr/>
        </p:nvSpPr>
        <p:spPr>
          <a:xfrm>
            <a:off x="7394972" y="1622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Oval 182">
            <a:extLst>
              <a:ext uri="{FF2B5EF4-FFF2-40B4-BE49-F238E27FC236}">
                <a16:creationId xmlns:a16="http://schemas.microsoft.com/office/drawing/2014/main" id="{6C9C2293-4353-4554-8DD4-AE7FA4712D92}"/>
              </a:ext>
            </a:extLst>
          </p:cNvPr>
          <p:cNvSpPr/>
          <p:nvPr/>
        </p:nvSpPr>
        <p:spPr>
          <a:xfrm>
            <a:off x="7394972" y="1774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Oval 183">
            <a:extLst>
              <a:ext uri="{FF2B5EF4-FFF2-40B4-BE49-F238E27FC236}">
                <a16:creationId xmlns:a16="http://schemas.microsoft.com/office/drawing/2014/main" id="{33705E61-8E37-4F21-871F-092E7FEE935D}"/>
              </a:ext>
            </a:extLst>
          </p:cNvPr>
          <p:cNvSpPr/>
          <p:nvPr/>
        </p:nvSpPr>
        <p:spPr>
          <a:xfrm>
            <a:off x="7394972" y="1926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Oval 184">
            <a:extLst>
              <a:ext uri="{FF2B5EF4-FFF2-40B4-BE49-F238E27FC236}">
                <a16:creationId xmlns:a16="http://schemas.microsoft.com/office/drawing/2014/main" id="{17364AB7-5998-44F2-8008-B686EBA1CD74}"/>
              </a:ext>
            </a:extLst>
          </p:cNvPr>
          <p:cNvSpPr/>
          <p:nvPr/>
        </p:nvSpPr>
        <p:spPr>
          <a:xfrm>
            <a:off x="7394972" y="2079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94176EAC-49C2-471A-96BC-FAE5983ED44A}"/>
              </a:ext>
            </a:extLst>
          </p:cNvPr>
          <p:cNvSpPr/>
          <p:nvPr/>
        </p:nvSpPr>
        <p:spPr>
          <a:xfrm>
            <a:off x="7394972" y="2231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4A726878-E08F-4BC2-B5A2-480EF325EE59}"/>
              </a:ext>
            </a:extLst>
          </p:cNvPr>
          <p:cNvSpPr/>
          <p:nvPr/>
        </p:nvSpPr>
        <p:spPr>
          <a:xfrm>
            <a:off x="7394972" y="23841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BA35C0D7-170C-44F1-9661-B6DF55E55EA2}"/>
              </a:ext>
            </a:extLst>
          </p:cNvPr>
          <p:cNvSpPr/>
          <p:nvPr/>
        </p:nvSpPr>
        <p:spPr>
          <a:xfrm>
            <a:off x="7394972" y="25365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8C64D15A-67C6-4E98-9940-BA92281FA1C4}"/>
              </a:ext>
            </a:extLst>
          </p:cNvPr>
          <p:cNvSpPr/>
          <p:nvPr/>
        </p:nvSpPr>
        <p:spPr>
          <a:xfrm>
            <a:off x="7394972" y="26889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CC306277-32F9-443D-947C-95EB103101BE}"/>
              </a:ext>
            </a:extLst>
          </p:cNvPr>
          <p:cNvSpPr/>
          <p:nvPr/>
        </p:nvSpPr>
        <p:spPr>
          <a:xfrm>
            <a:off x="7394972" y="28413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FCFD478D-0E64-4951-BE28-AD0B8CC1FE04}"/>
              </a:ext>
            </a:extLst>
          </p:cNvPr>
          <p:cNvSpPr/>
          <p:nvPr/>
        </p:nvSpPr>
        <p:spPr>
          <a:xfrm>
            <a:off x="7394972" y="2993734"/>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EB81FC5E-EA07-40C1-81CD-8E35CA54E782}"/>
              </a:ext>
            </a:extLst>
          </p:cNvPr>
          <p:cNvSpPr/>
          <p:nvPr/>
        </p:nvSpPr>
        <p:spPr>
          <a:xfrm>
            <a:off x="7696735" y="1316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99FE9036-2908-4ED6-A5DB-D16739362610}"/>
              </a:ext>
            </a:extLst>
          </p:cNvPr>
          <p:cNvSpPr/>
          <p:nvPr/>
        </p:nvSpPr>
        <p:spPr>
          <a:xfrm>
            <a:off x="7696735" y="1469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1EA14262-E36E-40B4-BE5A-29F45CBD5118}"/>
              </a:ext>
            </a:extLst>
          </p:cNvPr>
          <p:cNvSpPr/>
          <p:nvPr/>
        </p:nvSpPr>
        <p:spPr>
          <a:xfrm>
            <a:off x="7696735" y="1621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D78D9D93-60B0-49F6-8631-238F89A0BF2B}"/>
              </a:ext>
            </a:extLst>
          </p:cNvPr>
          <p:cNvSpPr/>
          <p:nvPr/>
        </p:nvSpPr>
        <p:spPr>
          <a:xfrm>
            <a:off x="7696735" y="1773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CF5C65C7-AF52-4FD0-B7D1-E4BCC4C9A20A}"/>
              </a:ext>
            </a:extLst>
          </p:cNvPr>
          <p:cNvSpPr/>
          <p:nvPr/>
        </p:nvSpPr>
        <p:spPr>
          <a:xfrm>
            <a:off x="7696735" y="1926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Oval 196">
            <a:extLst>
              <a:ext uri="{FF2B5EF4-FFF2-40B4-BE49-F238E27FC236}">
                <a16:creationId xmlns:a16="http://schemas.microsoft.com/office/drawing/2014/main" id="{286D906D-30BB-424C-9E3C-C855303DB5A8}"/>
              </a:ext>
            </a:extLst>
          </p:cNvPr>
          <p:cNvSpPr/>
          <p:nvPr/>
        </p:nvSpPr>
        <p:spPr>
          <a:xfrm>
            <a:off x="7696735" y="2078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Oval 197">
            <a:extLst>
              <a:ext uri="{FF2B5EF4-FFF2-40B4-BE49-F238E27FC236}">
                <a16:creationId xmlns:a16="http://schemas.microsoft.com/office/drawing/2014/main" id="{DDA87FD2-AD0C-4D74-A259-803B28DE921B}"/>
              </a:ext>
            </a:extLst>
          </p:cNvPr>
          <p:cNvSpPr/>
          <p:nvPr/>
        </p:nvSpPr>
        <p:spPr>
          <a:xfrm>
            <a:off x="7696735" y="2231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Oval 198">
            <a:extLst>
              <a:ext uri="{FF2B5EF4-FFF2-40B4-BE49-F238E27FC236}">
                <a16:creationId xmlns:a16="http://schemas.microsoft.com/office/drawing/2014/main" id="{39D19E6A-F34F-4540-8F63-6289C9295CB6}"/>
              </a:ext>
            </a:extLst>
          </p:cNvPr>
          <p:cNvSpPr/>
          <p:nvPr/>
        </p:nvSpPr>
        <p:spPr>
          <a:xfrm>
            <a:off x="7696735" y="23835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Oval 199">
            <a:extLst>
              <a:ext uri="{FF2B5EF4-FFF2-40B4-BE49-F238E27FC236}">
                <a16:creationId xmlns:a16="http://schemas.microsoft.com/office/drawing/2014/main" id="{04DFC3A3-BF1D-4055-A033-E86C51EDD47F}"/>
              </a:ext>
            </a:extLst>
          </p:cNvPr>
          <p:cNvSpPr/>
          <p:nvPr/>
        </p:nvSpPr>
        <p:spPr>
          <a:xfrm>
            <a:off x="7696735" y="25359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1A5F34E0-CB49-41E1-9908-C4CA35FF175F}"/>
              </a:ext>
            </a:extLst>
          </p:cNvPr>
          <p:cNvSpPr/>
          <p:nvPr/>
        </p:nvSpPr>
        <p:spPr>
          <a:xfrm>
            <a:off x="7696735" y="26883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Oval 201">
            <a:extLst>
              <a:ext uri="{FF2B5EF4-FFF2-40B4-BE49-F238E27FC236}">
                <a16:creationId xmlns:a16="http://schemas.microsoft.com/office/drawing/2014/main" id="{E266BB16-F497-4A0B-8F69-15A662972F24}"/>
              </a:ext>
            </a:extLst>
          </p:cNvPr>
          <p:cNvSpPr/>
          <p:nvPr/>
        </p:nvSpPr>
        <p:spPr>
          <a:xfrm>
            <a:off x="7696735" y="28407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1D6156A5-5108-4FFC-8F11-E23CDE5827CB}"/>
              </a:ext>
            </a:extLst>
          </p:cNvPr>
          <p:cNvSpPr/>
          <p:nvPr/>
        </p:nvSpPr>
        <p:spPr>
          <a:xfrm>
            <a:off x="7696735" y="2993128"/>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TextBox 203">
            <a:extLst>
              <a:ext uri="{FF2B5EF4-FFF2-40B4-BE49-F238E27FC236}">
                <a16:creationId xmlns:a16="http://schemas.microsoft.com/office/drawing/2014/main" id="{3FBE9750-5EF4-4EE1-9298-6338EEFDE960}"/>
              </a:ext>
            </a:extLst>
          </p:cNvPr>
          <p:cNvSpPr txBox="1"/>
          <p:nvPr/>
        </p:nvSpPr>
        <p:spPr>
          <a:xfrm>
            <a:off x="7805527" y="1710884"/>
            <a:ext cx="553740" cy="430887"/>
          </a:xfrm>
          <a:prstGeom prst="rect">
            <a:avLst/>
          </a:prstGeom>
          <a:noFill/>
        </p:spPr>
        <p:txBody>
          <a:bodyPr wrap="square">
            <a:spAutoFit/>
          </a:bodyPr>
          <a:lstStyle/>
          <a:p>
            <a:r>
              <a:rPr kumimoji="0" lang="en-US" sz="2200" b="0" i="1" u="none" strike="noStrike" kern="1200" cap="none" spc="0" normalizeH="0" baseline="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i="1" u="none" strike="noStrike" kern="1200" cap="none" spc="0" normalizeH="0" baseline="-25000" noProof="0" dirty="0" err="1">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r>
              <a:rPr kumimoji="0" lang="en-US" sz="1800" b="0" i="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r>
              <a:rPr kumimoji="0" lang="en-US" sz="1800" b="0" i="1"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dirty="0"/>
          </a:p>
        </p:txBody>
      </p:sp>
      <p:sp>
        <p:nvSpPr>
          <p:cNvPr id="205" name="TextBox 204">
            <a:extLst>
              <a:ext uri="{FF2B5EF4-FFF2-40B4-BE49-F238E27FC236}">
                <a16:creationId xmlns:a16="http://schemas.microsoft.com/office/drawing/2014/main" id="{A09968A3-1B86-43A4-9C50-032E16B4ADE6}"/>
              </a:ext>
            </a:extLst>
          </p:cNvPr>
          <p:cNvSpPr txBox="1"/>
          <p:nvPr/>
        </p:nvSpPr>
        <p:spPr>
          <a:xfrm>
            <a:off x="2856085" y="1236764"/>
            <a:ext cx="552896" cy="1954381"/>
          </a:xfrm>
          <a:prstGeom prst="rect">
            <a:avLst/>
          </a:prstGeom>
          <a:noFill/>
        </p:spPr>
        <p:txBody>
          <a:bodyPr wrap="square">
            <a:spAutoFit/>
          </a:bodyPr>
          <a:lstStyle/>
          <a:p>
            <a:pPr algn="r"/>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2</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3</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4</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5</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6</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7</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8</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a:p>
            <a:pPr algn="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10</a:t>
            </a:r>
            <a:endParaRPr lang="en-US" sz="1000" dirty="0"/>
          </a:p>
        </p:txBody>
      </p:sp>
      <p:sp>
        <p:nvSpPr>
          <p:cNvPr id="206" name="TextBox 205">
            <a:extLst>
              <a:ext uri="{FF2B5EF4-FFF2-40B4-BE49-F238E27FC236}">
                <a16:creationId xmlns:a16="http://schemas.microsoft.com/office/drawing/2014/main" id="{F59E3C2A-314F-475B-BDFB-C3F3918DD770}"/>
              </a:ext>
            </a:extLst>
          </p:cNvPr>
          <p:cNvSpPr txBox="1"/>
          <p:nvPr/>
        </p:nvSpPr>
        <p:spPr>
          <a:xfrm>
            <a:off x="3385047" y="3075650"/>
            <a:ext cx="4974219" cy="261610"/>
          </a:xfrm>
          <a:prstGeom prst="rect">
            <a:avLst/>
          </a:prstGeom>
          <a:noFill/>
        </p:spPr>
        <p:txBody>
          <a:bodyPr wrap="square">
            <a:spAutoFit/>
          </a:bodyPr>
          <a:lstStyle/>
          <a:p>
            <a:r>
              <a:rPr kumimoji="0" lang="en-US" sz="1100"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a:t>
            </a:r>
            <a:r>
              <a:rPr lang="en-US" sz="11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1       2       3      4       5      6       7       8      9     10      11     12    13     14</a:t>
            </a:r>
          </a:p>
        </p:txBody>
      </p:sp>
      <p:sp>
        <p:nvSpPr>
          <p:cNvPr id="227" name="Oval 226">
            <a:extLst>
              <a:ext uri="{FF2B5EF4-FFF2-40B4-BE49-F238E27FC236}">
                <a16:creationId xmlns:a16="http://schemas.microsoft.com/office/drawing/2014/main" id="{72B9CFED-9BBD-408F-8011-008974A0A075}"/>
              </a:ext>
            </a:extLst>
          </p:cNvPr>
          <p:cNvSpPr/>
          <p:nvPr/>
        </p:nvSpPr>
        <p:spPr>
          <a:xfrm>
            <a:off x="1827848" y="5983657"/>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31" name="TextBox 230">
            <a:extLst>
              <a:ext uri="{FF2B5EF4-FFF2-40B4-BE49-F238E27FC236}">
                <a16:creationId xmlns:a16="http://schemas.microsoft.com/office/drawing/2014/main" id="{246CE7E7-8CC6-4F4E-BEB1-90961F14B45B}"/>
              </a:ext>
            </a:extLst>
          </p:cNvPr>
          <p:cNvSpPr txBox="1"/>
          <p:nvPr/>
        </p:nvSpPr>
        <p:spPr>
          <a:xfrm>
            <a:off x="3559687" y="6407588"/>
            <a:ext cx="47397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ℓ</a:t>
            </a:r>
            <a:endParaRPr lang="en-US" i="1" dirty="0"/>
          </a:p>
        </p:txBody>
      </p:sp>
      <p:sp>
        <p:nvSpPr>
          <p:cNvPr id="232" name="TextBox 231">
            <a:extLst>
              <a:ext uri="{FF2B5EF4-FFF2-40B4-BE49-F238E27FC236}">
                <a16:creationId xmlns:a16="http://schemas.microsoft.com/office/drawing/2014/main" id="{1572DDAC-1C7C-419E-8358-24AA1F7D8795}"/>
              </a:ext>
            </a:extLst>
          </p:cNvPr>
          <p:cNvSpPr txBox="1"/>
          <p:nvPr/>
        </p:nvSpPr>
        <p:spPr>
          <a:xfrm>
            <a:off x="961797" y="4949506"/>
            <a:ext cx="369458" cy="430887"/>
          </a:xfrm>
          <a:prstGeom prst="rect">
            <a:avLst/>
          </a:prstGeom>
          <a:noFill/>
        </p:spPr>
        <p:txBody>
          <a:bodyPr wrap="square">
            <a:spAutoFit/>
          </a:bodyPr>
          <a:lstStyle/>
          <a:p>
            <a:r>
              <a:rPr kumimoji="0" lang="en-US" sz="2200" b="0" i="1" u="none" strike="noStrike" kern="1200" cap="none" spc="0" normalizeH="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k</a:t>
            </a:r>
            <a:endParaRPr lang="en-US" i="1" dirty="0"/>
          </a:p>
        </p:txBody>
      </p:sp>
      <p:sp>
        <p:nvSpPr>
          <p:cNvPr id="235" name="Oval 234">
            <a:extLst>
              <a:ext uri="{FF2B5EF4-FFF2-40B4-BE49-F238E27FC236}">
                <a16:creationId xmlns:a16="http://schemas.microsoft.com/office/drawing/2014/main" id="{4D82EE96-5196-4580-8FBA-837BA3EE696E}"/>
              </a:ext>
            </a:extLst>
          </p:cNvPr>
          <p:cNvSpPr/>
          <p:nvPr/>
        </p:nvSpPr>
        <p:spPr>
          <a:xfrm>
            <a:off x="1826450" y="46106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Oval 237">
            <a:extLst>
              <a:ext uri="{FF2B5EF4-FFF2-40B4-BE49-F238E27FC236}">
                <a16:creationId xmlns:a16="http://schemas.microsoft.com/office/drawing/2014/main" id="{6F32CCAE-FE29-4C62-9DFB-500702DCE057}"/>
              </a:ext>
            </a:extLst>
          </p:cNvPr>
          <p:cNvSpPr/>
          <p:nvPr/>
        </p:nvSpPr>
        <p:spPr>
          <a:xfrm>
            <a:off x="1826450" y="50678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Oval 240">
            <a:extLst>
              <a:ext uri="{FF2B5EF4-FFF2-40B4-BE49-F238E27FC236}">
                <a16:creationId xmlns:a16="http://schemas.microsoft.com/office/drawing/2014/main" id="{8816E8A9-57B6-4F63-8D99-C61D60AD6B1A}"/>
              </a:ext>
            </a:extLst>
          </p:cNvPr>
          <p:cNvSpPr/>
          <p:nvPr/>
        </p:nvSpPr>
        <p:spPr>
          <a:xfrm>
            <a:off x="1826450" y="5525059"/>
            <a:ext cx="45720" cy="45720"/>
          </a:xfrm>
          <a:prstGeom prst="ellipse">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Oval 243">
            <a:extLst>
              <a:ext uri="{FF2B5EF4-FFF2-40B4-BE49-F238E27FC236}">
                <a16:creationId xmlns:a16="http://schemas.microsoft.com/office/drawing/2014/main" id="{43AC481A-6480-49B3-9AF8-EA796DADC669}"/>
              </a:ext>
            </a:extLst>
          </p:cNvPr>
          <p:cNvSpPr/>
          <p:nvPr/>
        </p:nvSpPr>
        <p:spPr>
          <a:xfrm>
            <a:off x="1826450" y="5982259"/>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B0F0"/>
              </a:solidFill>
            </a:endParaRPr>
          </a:p>
        </p:txBody>
      </p:sp>
      <p:sp>
        <p:nvSpPr>
          <p:cNvPr id="271" name="Oval 270">
            <a:extLst>
              <a:ext uri="{FF2B5EF4-FFF2-40B4-BE49-F238E27FC236}">
                <a16:creationId xmlns:a16="http://schemas.microsoft.com/office/drawing/2014/main" id="{D11753F4-7F70-4BEC-8524-5ABE65B7F5D5}"/>
              </a:ext>
            </a:extLst>
          </p:cNvPr>
          <p:cNvSpPr/>
          <p:nvPr/>
        </p:nvSpPr>
        <p:spPr>
          <a:xfrm>
            <a:off x="2731739" y="46088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Oval 273">
            <a:extLst>
              <a:ext uri="{FF2B5EF4-FFF2-40B4-BE49-F238E27FC236}">
                <a16:creationId xmlns:a16="http://schemas.microsoft.com/office/drawing/2014/main" id="{BF77664F-57C6-4A9E-A5D7-DB6BC7D844AF}"/>
              </a:ext>
            </a:extLst>
          </p:cNvPr>
          <p:cNvSpPr/>
          <p:nvPr/>
        </p:nvSpPr>
        <p:spPr>
          <a:xfrm>
            <a:off x="2731739" y="50660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7" name="Oval 276">
            <a:extLst>
              <a:ext uri="{FF2B5EF4-FFF2-40B4-BE49-F238E27FC236}">
                <a16:creationId xmlns:a16="http://schemas.microsoft.com/office/drawing/2014/main" id="{1A9BAAF0-C0CF-45FA-AF8C-933E0C65E5AD}"/>
              </a:ext>
            </a:extLst>
          </p:cNvPr>
          <p:cNvSpPr/>
          <p:nvPr/>
        </p:nvSpPr>
        <p:spPr>
          <a:xfrm>
            <a:off x="2731739" y="5523241"/>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39209583-5EBD-4360-BCB2-AA8ABB01045B}"/>
              </a:ext>
            </a:extLst>
          </p:cNvPr>
          <p:cNvSpPr/>
          <p:nvPr/>
        </p:nvSpPr>
        <p:spPr>
          <a:xfrm>
            <a:off x="2731739" y="5980441"/>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 name="Oval 306">
            <a:extLst>
              <a:ext uri="{FF2B5EF4-FFF2-40B4-BE49-F238E27FC236}">
                <a16:creationId xmlns:a16="http://schemas.microsoft.com/office/drawing/2014/main" id="{286B4BCC-9A30-418C-9D0D-9B941BEF26A3}"/>
              </a:ext>
            </a:extLst>
          </p:cNvPr>
          <p:cNvSpPr/>
          <p:nvPr/>
        </p:nvSpPr>
        <p:spPr>
          <a:xfrm>
            <a:off x="3637028" y="46070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 name="Oval 309">
            <a:extLst>
              <a:ext uri="{FF2B5EF4-FFF2-40B4-BE49-F238E27FC236}">
                <a16:creationId xmlns:a16="http://schemas.microsoft.com/office/drawing/2014/main" id="{C4CBAC47-1305-489B-BDE3-0CC6A73399B1}"/>
              </a:ext>
            </a:extLst>
          </p:cNvPr>
          <p:cNvSpPr/>
          <p:nvPr/>
        </p:nvSpPr>
        <p:spPr>
          <a:xfrm>
            <a:off x="3637028" y="50642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 name="Oval 312">
            <a:extLst>
              <a:ext uri="{FF2B5EF4-FFF2-40B4-BE49-F238E27FC236}">
                <a16:creationId xmlns:a16="http://schemas.microsoft.com/office/drawing/2014/main" id="{3475718F-750B-417E-9940-460739E148F5}"/>
              </a:ext>
            </a:extLst>
          </p:cNvPr>
          <p:cNvSpPr/>
          <p:nvPr/>
        </p:nvSpPr>
        <p:spPr>
          <a:xfrm>
            <a:off x="3637028" y="5521423"/>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 name="Oval 315">
            <a:extLst>
              <a:ext uri="{FF2B5EF4-FFF2-40B4-BE49-F238E27FC236}">
                <a16:creationId xmlns:a16="http://schemas.microsoft.com/office/drawing/2014/main" id="{0570646C-156B-43FE-8861-726BD4A46063}"/>
              </a:ext>
            </a:extLst>
          </p:cNvPr>
          <p:cNvSpPr/>
          <p:nvPr/>
        </p:nvSpPr>
        <p:spPr>
          <a:xfrm>
            <a:off x="3637028" y="5978623"/>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3" name="Oval 342">
            <a:extLst>
              <a:ext uri="{FF2B5EF4-FFF2-40B4-BE49-F238E27FC236}">
                <a16:creationId xmlns:a16="http://schemas.microsoft.com/office/drawing/2014/main" id="{19FE483F-5EB7-4FE9-B0D3-6391F29FF867}"/>
              </a:ext>
            </a:extLst>
          </p:cNvPr>
          <p:cNvSpPr/>
          <p:nvPr/>
        </p:nvSpPr>
        <p:spPr>
          <a:xfrm>
            <a:off x="4542317" y="46052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6" name="Oval 345">
            <a:extLst>
              <a:ext uri="{FF2B5EF4-FFF2-40B4-BE49-F238E27FC236}">
                <a16:creationId xmlns:a16="http://schemas.microsoft.com/office/drawing/2014/main" id="{ACC21CE0-ABFD-46C8-B31D-1F90F3ADE0E5}"/>
              </a:ext>
            </a:extLst>
          </p:cNvPr>
          <p:cNvSpPr/>
          <p:nvPr/>
        </p:nvSpPr>
        <p:spPr>
          <a:xfrm>
            <a:off x="4542317" y="50624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 name="Oval 348">
            <a:extLst>
              <a:ext uri="{FF2B5EF4-FFF2-40B4-BE49-F238E27FC236}">
                <a16:creationId xmlns:a16="http://schemas.microsoft.com/office/drawing/2014/main" id="{D0BC222D-CB7C-4DBA-A401-9A7162EB60AC}"/>
              </a:ext>
            </a:extLst>
          </p:cNvPr>
          <p:cNvSpPr/>
          <p:nvPr/>
        </p:nvSpPr>
        <p:spPr>
          <a:xfrm>
            <a:off x="4542317" y="5519605"/>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 name="Oval 351">
            <a:extLst>
              <a:ext uri="{FF2B5EF4-FFF2-40B4-BE49-F238E27FC236}">
                <a16:creationId xmlns:a16="http://schemas.microsoft.com/office/drawing/2014/main" id="{1B5AE586-E0CC-43C7-96CE-B8FA2D62851B}"/>
              </a:ext>
            </a:extLst>
          </p:cNvPr>
          <p:cNvSpPr/>
          <p:nvPr/>
        </p:nvSpPr>
        <p:spPr>
          <a:xfrm>
            <a:off x="4542317" y="5976805"/>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 name="Oval 378">
            <a:extLst>
              <a:ext uri="{FF2B5EF4-FFF2-40B4-BE49-F238E27FC236}">
                <a16:creationId xmlns:a16="http://schemas.microsoft.com/office/drawing/2014/main" id="{0413AE75-D4FE-42F2-A96E-1719E52DDAA3}"/>
              </a:ext>
            </a:extLst>
          </p:cNvPr>
          <p:cNvSpPr/>
          <p:nvPr/>
        </p:nvSpPr>
        <p:spPr>
          <a:xfrm>
            <a:off x="5447606" y="46033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2" name="Oval 381">
            <a:extLst>
              <a:ext uri="{FF2B5EF4-FFF2-40B4-BE49-F238E27FC236}">
                <a16:creationId xmlns:a16="http://schemas.microsoft.com/office/drawing/2014/main" id="{802BCF92-EB49-47B1-B9E8-279A83943A09}"/>
              </a:ext>
            </a:extLst>
          </p:cNvPr>
          <p:cNvSpPr/>
          <p:nvPr/>
        </p:nvSpPr>
        <p:spPr>
          <a:xfrm>
            <a:off x="5447606" y="50605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5" name="Oval 384">
            <a:extLst>
              <a:ext uri="{FF2B5EF4-FFF2-40B4-BE49-F238E27FC236}">
                <a16:creationId xmlns:a16="http://schemas.microsoft.com/office/drawing/2014/main" id="{78F98ED4-0D1D-4454-87A4-1BF0F90D7CA5}"/>
              </a:ext>
            </a:extLst>
          </p:cNvPr>
          <p:cNvSpPr/>
          <p:nvPr/>
        </p:nvSpPr>
        <p:spPr>
          <a:xfrm>
            <a:off x="5447606" y="5517787"/>
            <a:ext cx="45720" cy="457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8" name="Oval 387">
            <a:extLst>
              <a:ext uri="{FF2B5EF4-FFF2-40B4-BE49-F238E27FC236}">
                <a16:creationId xmlns:a16="http://schemas.microsoft.com/office/drawing/2014/main" id="{0DA414D6-FEA6-4FA2-8B1B-8BAED6645041}"/>
              </a:ext>
            </a:extLst>
          </p:cNvPr>
          <p:cNvSpPr/>
          <p:nvPr/>
        </p:nvSpPr>
        <p:spPr>
          <a:xfrm>
            <a:off x="5447606" y="5974987"/>
            <a:ext cx="45720" cy="4572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 name="TextBox 414">
            <a:extLst>
              <a:ext uri="{FF2B5EF4-FFF2-40B4-BE49-F238E27FC236}">
                <a16:creationId xmlns:a16="http://schemas.microsoft.com/office/drawing/2014/main" id="{3F3D9152-4FAD-4025-9DFE-5EF1E7A334C5}"/>
              </a:ext>
            </a:extLst>
          </p:cNvPr>
          <p:cNvSpPr txBox="1"/>
          <p:nvPr/>
        </p:nvSpPr>
        <p:spPr>
          <a:xfrm>
            <a:off x="1714277" y="6148576"/>
            <a:ext cx="5211254"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0              1              2              3             4      </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6" name="TextBox 415">
            <a:extLst>
              <a:ext uri="{FF2B5EF4-FFF2-40B4-BE49-F238E27FC236}">
                <a16:creationId xmlns:a16="http://schemas.microsoft.com/office/drawing/2014/main" id="{94428C04-3C75-459E-8D86-8CAC49DE9278}"/>
              </a:ext>
            </a:extLst>
          </p:cNvPr>
          <p:cNvSpPr txBox="1"/>
          <p:nvPr/>
        </p:nvSpPr>
        <p:spPr>
          <a:xfrm>
            <a:off x="1223598" y="5820052"/>
            <a:ext cx="440885" cy="369332"/>
          </a:xfrm>
          <a:prstGeom prst="rect">
            <a:avLst/>
          </a:prstGeom>
          <a:noFill/>
        </p:spPr>
        <p:txBody>
          <a:bodyPr wrap="square">
            <a:spAutoFit/>
          </a:bodyPr>
          <a:lstStyle/>
          <a:p>
            <a:pPr algn="r"/>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7" name="TextBox 416">
            <a:extLst>
              <a:ext uri="{FF2B5EF4-FFF2-40B4-BE49-F238E27FC236}">
                <a16:creationId xmlns:a16="http://schemas.microsoft.com/office/drawing/2014/main" id="{8651FE71-8541-4686-915E-21FAE6360BFD}"/>
              </a:ext>
            </a:extLst>
          </p:cNvPr>
          <p:cNvSpPr txBox="1"/>
          <p:nvPr/>
        </p:nvSpPr>
        <p:spPr>
          <a:xfrm>
            <a:off x="1419509" y="5372131"/>
            <a:ext cx="244973" cy="369332"/>
          </a:xfrm>
          <a:prstGeom prst="rect">
            <a:avLst/>
          </a:prstGeom>
          <a:noFill/>
        </p:spPr>
        <p:txBody>
          <a:bodyPr wrap="square">
            <a:spAutoFit/>
          </a:bodyPr>
          <a:lstStyle/>
          <a:p>
            <a:r>
              <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a:t>
            </a:r>
          </a:p>
        </p:txBody>
      </p:sp>
      <p:sp>
        <p:nvSpPr>
          <p:cNvPr id="418" name="TextBox 417">
            <a:extLst>
              <a:ext uri="{FF2B5EF4-FFF2-40B4-BE49-F238E27FC236}">
                <a16:creationId xmlns:a16="http://schemas.microsoft.com/office/drawing/2014/main" id="{549D559A-00CC-49E5-A9F8-CC365A707876}"/>
              </a:ext>
            </a:extLst>
          </p:cNvPr>
          <p:cNvSpPr txBox="1"/>
          <p:nvPr/>
        </p:nvSpPr>
        <p:spPr>
          <a:xfrm>
            <a:off x="1419508" y="4907432"/>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9" name="TextBox 418">
            <a:extLst>
              <a:ext uri="{FF2B5EF4-FFF2-40B4-BE49-F238E27FC236}">
                <a16:creationId xmlns:a16="http://schemas.microsoft.com/office/drawing/2014/main" id="{D8EE338F-50BE-468F-B445-C21BE1FC1588}"/>
              </a:ext>
            </a:extLst>
          </p:cNvPr>
          <p:cNvSpPr txBox="1"/>
          <p:nvPr/>
        </p:nvSpPr>
        <p:spPr>
          <a:xfrm>
            <a:off x="1419507" y="4442733"/>
            <a:ext cx="244973" cy="369332"/>
          </a:xfrm>
          <a:prstGeom prst="rect">
            <a:avLst/>
          </a:prstGeom>
          <a:noFill/>
        </p:spPr>
        <p:txBody>
          <a:bodyPr wrap="square">
            <a:spAutoFit/>
          </a:bodyPr>
          <a:lstStyle/>
          <a:p>
            <a:r>
              <a:rPr kumimoji="0" lang="en-US" b="0"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a:t>
            </a:r>
            <a:endParaRPr lang="en-US" dirty="0">
              <a:solidFill>
                <a:prstClr val="white"/>
              </a:solidFill>
              <a:latin typeface="Times New Roman" panose="02020603050405020304" pitchFamily="18" charset="0"/>
              <a:ea typeface="Cambria" panose="02040503050406030204" pitchFamily="18" charset="0"/>
              <a:cs typeface="Times New Roman" panose="02020603050405020304" pitchFamily="18" charset="0"/>
            </a:endParaRPr>
          </a:p>
        </p:txBody>
      </p:sp>
      <p:sp>
        <p:nvSpPr>
          <p:cNvPr id="420" name="TextBox 419">
            <a:extLst>
              <a:ext uri="{FF2B5EF4-FFF2-40B4-BE49-F238E27FC236}">
                <a16:creationId xmlns:a16="http://schemas.microsoft.com/office/drawing/2014/main" id="{BD124091-BAE0-4805-B98F-A0E3F1367CFD}"/>
              </a:ext>
            </a:extLst>
          </p:cNvPr>
          <p:cNvSpPr txBox="1"/>
          <p:nvPr/>
        </p:nvSpPr>
        <p:spPr>
          <a:xfrm>
            <a:off x="1848274" y="5638376"/>
            <a:ext cx="684211"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10,0</a:t>
            </a:r>
            <a:endParaRPr lang="en-US" dirty="0"/>
          </a:p>
        </p:txBody>
      </p:sp>
      <p:sp>
        <p:nvSpPr>
          <p:cNvPr id="421" name="TextBox 420">
            <a:extLst>
              <a:ext uri="{FF2B5EF4-FFF2-40B4-BE49-F238E27FC236}">
                <a16:creationId xmlns:a16="http://schemas.microsoft.com/office/drawing/2014/main" id="{4B3E15AE-5469-46A4-BDC1-09E201A13790}"/>
              </a:ext>
            </a:extLst>
          </p:cNvPr>
          <p:cNvSpPr txBox="1"/>
          <p:nvPr/>
        </p:nvSpPr>
        <p:spPr>
          <a:xfrm>
            <a:off x="1848275" y="5208626"/>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9,0</a:t>
            </a:r>
            <a:endParaRPr lang="en-US" dirty="0"/>
          </a:p>
        </p:txBody>
      </p:sp>
      <p:sp>
        <p:nvSpPr>
          <p:cNvPr id="422" name="TextBox 421">
            <a:extLst>
              <a:ext uri="{FF2B5EF4-FFF2-40B4-BE49-F238E27FC236}">
                <a16:creationId xmlns:a16="http://schemas.microsoft.com/office/drawing/2014/main" id="{94A7D4DF-DD49-4723-ACC9-C45D36FAF113}"/>
              </a:ext>
            </a:extLst>
          </p:cNvPr>
          <p:cNvSpPr txBox="1"/>
          <p:nvPr/>
        </p:nvSpPr>
        <p:spPr>
          <a:xfrm>
            <a:off x="1848275" y="477048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8,0</a:t>
            </a:r>
            <a:endParaRPr lang="en-US" dirty="0"/>
          </a:p>
        </p:txBody>
      </p:sp>
      <p:sp>
        <p:nvSpPr>
          <p:cNvPr id="423" name="TextBox 422">
            <a:extLst>
              <a:ext uri="{FF2B5EF4-FFF2-40B4-BE49-F238E27FC236}">
                <a16:creationId xmlns:a16="http://schemas.microsoft.com/office/drawing/2014/main" id="{921BBAED-AA34-4923-9A7C-BD6FF72F4D7F}"/>
              </a:ext>
            </a:extLst>
          </p:cNvPr>
          <p:cNvSpPr txBox="1"/>
          <p:nvPr/>
        </p:nvSpPr>
        <p:spPr>
          <a:xfrm>
            <a:off x="1848275" y="432395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7,0</a:t>
            </a:r>
            <a:endParaRPr lang="en-US" dirty="0"/>
          </a:p>
        </p:txBody>
      </p:sp>
      <p:sp>
        <p:nvSpPr>
          <p:cNvPr id="424" name="TextBox 423">
            <a:extLst>
              <a:ext uri="{FF2B5EF4-FFF2-40B4-BE49-F238E27FC236}">
                <a16:creationId xmlns:a16="http://schemas.microsoft.com/office/drawing/2014/main" id="{75172D00-C9D4-4B2F-BC0C-3A3EADA0DA4C}"/>
              </a:ext>
            </a:extLst>
          </p:cNvPr>
          <p:cNvSpPr txBox="1"/>
          <p:nvPr/>
        </p:nvSpPr>
        <p:spPr>
          <a:xfrm>
            <a:off x="2755685" y="5639774"/>
            <a:ext cx="733410"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10,1</a:t>
            </a:r>
            <a:endParaRPr lang="en-US" dirty="0"/>
          </a:p>
        </p:txBody>
      </p:sp>
      <p:sp>
        <p:nvSpPr>
          <p:cNvPr id="425" name="TextBox 424">
            <a:extLst>
              <a:ext uri="{FF2B5EF4-FFF2-40B4-BE49-F238E27FC236}">
                <a16:creationId xmlns:a16="http://schemas.microsoft.com/office/drawing/2014/main" id="{27F6D9DA-AE94-4F00-92E6-E0F53ED15DCF}"/>
              </a:ext>
            </a:extLst>
          </p:cNvPr>
          <p:cNvSpPr txBox="1"/>
          <p:nvPr/>
        </p:nvSpPr>
        <p:spPr>
          <a:xfrm>
            <a:off x="2755685" y="5210024"/>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9,1</a:t>
            </a:r>
            <a:endParaRPr lang="en-US" dirty="0"/>
          </a:p>
        </p:txBody>
      </p:sp>
      <p:sp>
        <p:nvSpPr>
          <p:cNvPr id="426" name="TextBox 425">
            <a:extLst>
              <a:ext uri="{FF2B5EF4-FFF2-40B4-BE49-F238E27FC236}">
                <a16:creationId xmlns:a16="http://schemas.microsoft.com/office/drawing/2014/main" id="{51374738-2341-42FA-B3A5-93386E97156A}"/>
              </a:ext>
            </a:extLst>
          </p:cNvPr>
          <p:cNvSpPr txBox="1"/>
          <p:nvPr/>
        </p:nvSpPr>
        <p:spPr>
          <a:xfrm>
            <a:off x="2755685" y="477188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8,1</a:t>
            </a:r>
            <a:endParaRPr lang="en-US" dirty="0"/>
          </a:p>
        </p:txBody>
      </p:sp>
      <p:sp>
        <p:nvSpPr>
          <p:cNvPr id="427" name="TextBox 426">
            <a:extLst>
              <a:ext uri="{FF2B5EF4-FFF2-40B4-BE49-F238E27FC236}">
                <a16:creationId xmlns:a16="http://schemas.microsoft.com/office/drawing/2014/main" id="{00EAE002-1B85-474B-9795-9F497E82BD58}"/>
              </a:ext>
            </a:extLst>
          </p:cNvPr>
          <p:cNvSpPr txBox="1"/>
          <p:nvPr/>
        </p:nvSpPr>
        <p:spPr>
          <a:xfrm>
            <a:off x="2755685" y="4325357"/>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7,1</a:t>
            </a:r>
            <a:endParaRPr lang="en-US" dirty="0"/>
          </a:p>
        </p:txBody>
      </p:sp>
      <p:sp>
        <p:nvSpPr>
          <p:cNvPr id="428" name="TextBox 427">
            <a:extLst>
              <a:ext uri="{FF2B5EF4-FFF2-40B4-BE49-F238E27FC236}">
                <a16:creationId xmlns:a16="http://schemas.microsoft.com/office/drawing/2014/main" id="{B52A765B-1ACA-4C0D-AEA4-C2C6124B9CB2}"/>
              </a:ext>
            </a:extLst>
          </p:cNvPr>
          <p:cNvSpPr txBox="1"/>
          <p:nvPr/>
        </p:nvSpPr>
        <p:spPr>
          <a:xfrm>
            <a:off x="3654705" y="5641172"/>
            <a:ext cx="712623"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10,2</a:t>
            </a:r>
            <a:endParaRPr lang="en-US" dirty="0"/>
          </a:p>
        </p:txBody>
      </p:sp>
      <p:sp>
        <p:nvSpPr>
          <p:cNvPr id="429" name="TextBox 428">
            <a:extLst>
              <a:ext uri="{FF2B5EF4-FFF2-40B4-BE49-F238E27FC236}">
                <a16:creationId xmlns:a16="http://schemas.microsoft.com/office/drawing/2014/main" id="{3B48DDAA-FF7A-4B6A-BF34-7894808D577E}"/>
              </a:ext>
            </a:extLst>
          </p:cNvPr>
          <p:cNvSpPr txBox="1"/>
          <p:nvPr/>
        </p:nvSpPr>
        <p:spPr>
          <a:xfrm>
            <a:off x="3654706" y="5211422"/>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9,2</a:t>
            </a:r>
            <a:endParaRPr lang="en-US" dirty="0"/>
          </a:p>
        </p:txBody>
      </p:sp>
      <p:sp>
        <p:nvSpPr>
          <p:cNvPr id="430" name="TextBox 429">
            <a:extLst>
              <a:ext uri="{FF2B5EF4-FFF2-40B4-BE49-F238E27FC236}">
                <a16:creationId xmlns:a16="http://schemas.microsoft.com/office/drawing/2014/main" id="{C8747DD7-2D21-4380-8C19-F83E4A91FD1D}"/>
              </a:ext>
            </a:extLst>
          </p:cNvPr>
          <p:cNvSpPr txBox="1"/>
          <p:nvPr/>
        </p:nvSpPr>
        <p:spPr>
          <a:xfrm>
            <a:off x="3654706" y="477328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8,2</a:t>
            </a:r>
            <a:endParaRPr lang="en-US" dirty="0"/>
          </a:p>
        </p:txBody>
      </p:sp>
      <p:sp>
        <p:nvSpPr>
          <p:cNvPr id="431" name="TextBox 430">
            <a:extLst>
              <a:ext uri="{FF2B5EF4-FFF2-40B4-BE49-F238E27FC236}">
                <a16:creationId xmlns:a16="http://schemas.microsoft.com/office/drawing/2014/main" id="{509459EA-3EC1-4A33-ACE7-1E72C82F6A29}"/>
              </a:ext>
            </a:extLst>
          </p:cNvPr>
          <p:cNvSpPr txBox="1"/>
          <p:nvPr/>
        </p:nvSpPr>
        <p:spPr>
          <a:xfrm>
            <a:off x="3654706" y="4326755"/>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7,2</a:t>
            </a:r>
            <a:endParaRPr lang="en-US" dirty="0"/>
          </a:p>
        </p:txBody>
      </p:sp>
      <p:sp>
        <p:nvSpPr>
          <p:cNvPr id="432" name="TextBox 431">
            <a:extLst>
              <a:ext uri="{FF2B5EF4-FFF2-40B4-BE49-F238E27FC236}">
                <a16:creationId xmlns:a16="http://schemas.microsoft.com/office/drawing/2014/main" id="{AB258D98-66DB-4611-A55C-B02224AB55B0}"/>
              </a:ext>
            </a:extLst>
          </p:cNvPr>
          <p:cNvSpPr txBox="1"/>
          <p:nvPr/>
        </p:nvSpPr>
        <p:spPr>
          <a:xfrm>
            <a:off x="4562116" y="5642570"/>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10,3</a:t>
            </a:r>
            <a:endParaRPr lang="en-US" dirty="0"/>
          </a:p>
        </p:txBody>
      </p:sp>
      <p:sp>
        <p:nvSpPr>
          <p:cNvPr id="433" name="TextBox 432">
            <a:extLst>
              <a:ext uri="{FF2B5EF4-FFF2-40B4-BE49-F238E27FC236}">
                <a16:creationId xmlns:a16="http://schemas.microsoft.com/office/drawing/2014/main" id="{87A6AD31-60DD-45CE-A9CA-8ED58D36C258}"/>
              </a:ext>
            </a:extLst>
          </p:cNvPr>
          <p:cNvSpPr txBox="1"/>
          <p:nvPr/>
        </p:nvSpPr>
        <p:spPr>
          <a:xfrm>
            <a:off x="4562116" y="5212820"/>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lang="en-US" sz="2200" baseline="-25000" dirty="0">
                <a:solidFill>
                  <a:prstClr val="white"/>
                </a:solidFill>
                <a:latin typeface="Times New Roman" panose="02020603050405020304" pitchFamily="18" charset="0"/>
                <a:ea typeface="Cambria" panose="02040503050406030204" pitchFamily="18" charset="0"/>
                <a:cs typeface="Times New Roman" panose="02020603050405020304" pitchFamily="18" charset="0"/>
              </a:rPr>
              <a:t>9,3</a:t>
            </a:r>
            <a:endParaRPr lang="en-US" dirty="0"/>
          </a:p>
        </p:txBody>
      </p:sp>
      <p:sp>
        <p:nvSpPr>
          <p:cNvPr id="434" name="TextBox 433">
            <a:extLst>
              <a:ext uri="{FF2B5EF4-FFF2-40B4-BE49-F238E27FC236}">
                <a16:creationId xmlns:a16="http://schemas.microsoft.com/office/drawing/2014/main" id="{96C00D3E-24B6-4F81-98D6-187926EB4C82}"/>
              </a:ext>
            </a:extLst>
          </p:cNvPr>
          <p:cNvSpPr txBox="1"/>
          <p:nvPr/>
        </p:nvSpPr>
        <p:spPr>
          <a:xfrm>
            <a:off x="4562116" y="477468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8,3</a:t>
            </a:r>
            <a:endParaRPr lang="en-US" dirty="0"/>
          </a:p>
        </p:txBody>
      </p:sp>
      <p:sp>
        <p:nvSpPr>
          <p:cNvPr id="435" name="TextBox 434">
            <a:extLst>
              <a:ext uri="{FF2B5EF4-FFF2-40B4-BE49-F238E27FC236}">
                <a16:creationId xmlns:a16="http://schemas.microsoft.com/office/drawing/2014/main" id="{D9B124C8-4D50-4FE8-A3E3-E47116103D95}"/>
              </a:ext>
            </a:extLst>
          </p:cNvPr>
          <p:cNvSpPr txBox="1"/>
          <p:nvPr/>
        </p:nvSpPr>
        <p:spPr>
          <a:xfrm>
            <a:off x="4562116" y="4328153"/>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7,3</a:t>
            </a:r>
            <a:endParaRPr lang="en-US" dirty="0"/>
          </a:p>
        </p:txBody>
      </p:sp>
      <p:sp>
        <p:nvSpPr>
          <p:cNvPr id="436" name="TextBox 435">
            <a:extLst>
              <a:ext uri="{FF2B5EF4-FFF2-40B4-BE49-F238E27FC236}">
                <a16:creationId xmlns:a16="http://schemas.microsoft.com/office/drawing/2014/main" id="{AAF740C6-1121-40DA-9160-3ECB5674F66A}"/>
              </a:ext>
            </a:extLst>
          </p:cNvPr>
          <p:cNvSpPr txBox="1"/>
          <p:nvPr/>
        </p:nvSpPr>
        <p:spPr>
          <a:xfrm>
            <a:off x="5469526" y="5643968"/>
            <a:ext cx="694598"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10,4</a:t>
            </a:r>
            <a:endParaRPr lang="en-US" dirty="0"/>
          </a:p>
        </p:txBody>
      </p:sp>
      <p:sp>
        <p:nvSpPr>
          <p:cNvPr id="437" name="TextBox 436">
            <a:extLst>
              <a:ext uri="{FF2B5EF4-FFF2-40B4-BE49-F238E27FC236}">
                <a16:creationId xmlns:a16="http://schemas.microsoft.com/office/drawing/2014/main" id="{77D197D5-528D-4E42-900A-46ABE366A2FE}"/>
              </a:ext>
            </a:extLst>
          </p:cNvPr>
          <p:cNvSpPr txBox="1"/>
          <p:nvPr/>
        </p:nvSpPr>
        <p:spPr>
          <a:xfrm>
            <a:off x="5469526" y="5214218"/>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9,4</a:t>
            </a:r>
            <a:endParaRPr lang="en-US" dirty="0"/>
          </a:p>
        </p:txBody>
      </p:sp>
      <p:sp>
        <p:nvSpPr>
          <p:cNvPr id="438" name="TextBox 437">
            <a:extLst>
              <a:ext uri="{FF2B5EF4-FFF2-40B4-BE49-F238E27FC236}">
                <a16:creationId xmlns:a16="http://schemas.microsoft.com/office/drawing/2014/main" id="{F10724FC-251C-499B-9675-D43B7CEA30F8}"/>
              </a:ext>
            </a:extLst>
          </p:cNvPr>
          <p:cNvSpPr txBox="1"/>
          <p:nvPr/>
        </p:nvSpPr>
        <p:spPr>
          <a:xfrm>
            <a:off x="5469526" y="4776079"/>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8,4</a:t>
            </a:r>
            <a:endParaRPr lang="en-US" dirty="0"/>
          </a:p>
        </p:txBody>
      </p:sp>
      <p:sp>
        <p:nvSpPr>
          <p:cNvPr id="439" name="TextBox 438">
            <a:extLst>
              <a:ext uri="{FF2B5EF4-FFF2-40B4-BE49-F238E27FC236}">
                <a16:creationId xmlns:a16="http://schemas.microsoft.com/office/drawing/2014/main" id="{847960C5-DA08-4D40-9CD1-FFF6CB9A2564}"/>
              </a:ext>
            </a:extLst>
          </p:cNvPr>
          <p:cNvSpPr txBox="1"/>
          <p:nvPr/>
        </p:nvSpPr>
        <p:spPr>
          <a:xfrm>
            <a:off x="5469526" y="4329551"/>
            <a:ext cx="617244" cy="430887"/>
          </a:xfrm>
          <a:prstGeom prst="rect">
            <a:avLst/>
          </a:prstGeom>
          <a:noFill/>
        </p:spPr>
        <p:txBody>
          <a:bodyPr wrap="square">
            <a:spAutoFit/>
          </a:bodyPr>
          <a:lstStyle/>
          <a:p>
            <a:r>
              <a:rPr kumimoji="0" lang="en-US" sz="2200" b="0" i="1" u="none" strike="noStrike" kern="1200" cap="none" spc="0" normalizeH="0" baseline="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u</a:t>
            </a:r>
            <a:r>
              <a:rPr kumimoji="0" lang="en-US" sz="2200" b="0" u="none" strike="noStrike" kern="1200" cap="none" spc="0" normalizeH="0" baseline="-25000" noProof="0" dirty="0">
                <a:ln>
                  <a:noFill/>
                </a:ln>
                <a:solidFill>
                  <a:prstClr val="white"/>
                </a:solidFill>
                <a:effectLst/>
                <a:uLnTx/>
                <a:uFillTx/>
                <a:latin typeface="Times New Roman" panose="02020603050405020304" pitchFamily="18" charset="0"/>
                <a:ea typeface="Cambria" panose="02040503050406030204" pitchFamily="18" charset="0"/>
                <a:cs typeface="Times New Roman" panose="02020603050405020304" pitchFamily="18" charset="0"/>
              </a:rPr>
              <a:t>7,4</a:t>
            </a:r>
            <a:endParaRPr lang="en-US" dirty="0"/>
          </a:p>
        </p:txBody>
      </p:sp>
      <p:sp>
        <p:nvSpPr>
          <p:cNvPr id="455" name="Rectangle: Rounded Corners 454">
            <a:extLst>
              <a:ext uri="{FF2B5EF4-FFF2-40B4-BE49-F238E27FC236}">
                <a16:creationId xmlns:a16="http://schemas.microsoft.com/office/drawing/2014/main" id="{2B0444BE-0107-4995-9DBA-F255D57ADB93}"/>
              </a:ext>
            </a:extLst>
          </p:cNvPr>
          <p:cNvSpPr/>
          <p:nvPr/>
        </p:nvSpPr>
        <p:spPr>
          <a:xfrm>
            <a:off x="1730447" y="4921813"/>
            <a:ext cx="244973" cy="120396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Rectangle: Rounded Corners 455">
            <a:extLst>
              <a:ext uri="{FF2B5EF4-FFF2-40B4-BE49-F238E27FC236}">
                <a16:creationId xmlns:a16="http://schemas.microsoft.com/office/drawing/2014/main" id="{7C445D61-880D-477D-A91D-1A96BE56D2E5}"/>
              </a:ext>
            </a:extLst>
          </p:cNvPr>
          <p:cNvSpPr/>
          <p:nvPr/>
        </p:nvSpPr>
        <p:spPr>
          <a:xfrm>
            <a:off x="2644962" y="5415503"/>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Rectangle: Rounded Corners 259">
            <a:extLst>
              <a:ext uri="{FF2B5EF4-FFF2-40B4-BE49-F238E27FC236}">
                <a16:creationId xmlns:a16="http://schemas.microsoft.com/office/drawing/2014/main" id="{6D28A714-A7DC-4EB2-8018-F75090BEDECE}"/>
              </a:ext>
            </a:extLst>
          </p:cNvPr>
          <p:cNvSpPr/>
          <p:nvPr/>
        </p:nvSpPr>
        <p:spPr>
          <a:xfrm>
            <a:off x="837707" y="5423518"/>
            <a:ext cx="244973" cy="243251"/>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1" name="Object 260">
            <a:extLst>
              <a:ext uri="{FF2B5EF4-FFF2-40B4-BE49-F238E27FC236}">
                <a16:creationId xmlns:a16="http://schemas.microsoft.com/office/drawing/2014/main" id="{CD7248DA-43E4-4378-90B5-7AC9AE900A6F}"/>
              </a:ext>
            </a:extLst>
          </p:cNvPr>
          <p:cNvGraphicFramePr>
            <a:graphicFrameLocks noChangeAspect="1"/>
          </p:cNvGraphicFramePr>
          <p:nvPr/>
        </p:nvGraphicFramePr>
        <p:xfrm>
          <a:off x="3863661" y="3539109"/>
          <a:ext cx="4694237" cy="654050"/>
        </p:xfrm>
        <a:graphic>
          <a:graphicData uri="http://schemas.openxmlformats.org/presentationml/2006/ole">
            <mc:AlternateContent xmlns:mc="http://schemas.openxmlformats.org/markup-compatibility/2006">
              <mc:Choice xmlns:v="urn:schemas-microsoft-com:vml" Requires="v">
                <p:oleObj spid="_x0000_s7170" name="Equation" r:id="rId6" imgW="2908080" imgH="406080" progId="Equation.DSMT4">
                  <p:embed/>
                </p:oleObj>
              </mc:Choice>
              <mc:Fallback>
                <p:oleObj name="Equation" r:id="rId6" imgW="2908080" imgH="406080" progId="Equation.DSMT4">
                  <p:embed/>
                  <p:pic>
                    <p:nvPicPr>
                      <p:cNvPr id="261" name="Object 260">
                        <a:extLst>
                          <a:ext uri="{FF2B5EF4-FFF2-40B4-BE49-F238E27FC236}">
                            <a16:creationId xmlns:a16="http://schemas.microsoft.com/office/drawing/2014/main" id="{CD7248DA-43E4-4378-90B5-7AC9AE900A6F}"/>
                          </a:ext>
                        </a:extLst>
                      </p:cNvPr>
                      <p:cNvPicPr/>
                      <p:nvPr/>
                    </p:nvPicPr>
                    <p:blipFill>
                      <a:blip r:embed="rId7"/>
                      <a:stretch>
                        <a:fillRect/>
                      </a:stretch>
                    </p:blipFill>
                    <p:spPr>
                      <a:xfrm>
                        <a:off x="3863661" y="3539109"/>
                        <a:ext cx="4694237" cy="654050"/>
                      </a:xfrm>
                      <a:prstGeom prst="rect">
                        <a:avLst/>
                      </a:prstGeom>
                    </p:spPr>
                  </p:pic>
                </p:oleObj>
              </mc:Fallback>
            </mc:AlternateContent>
          </a:graphicData>
        </a:graphic>
      </p:graphicFrame>
      <p:sp>
        <p:nvSpPr>
          <p:cNvPr id="249" name="TextBox 248">
            <a:extLst>
              <a:ext uri="{FF2B5EF4-FFF2-40B4-BE49-F238E27FC236}">
                <a16:creationId xmlns:a16="http://schemas.microsoft.com/office/drawing/2014/main" id="{E8B43977-8E5A-4677-A535-2F37C8D38A71}"/>
              </a:ext>
            </a:extLst>
          </p:cNvPr>
          <p:cNvSpPr txBox="1"/>
          <p:nvPr/>
        </p:nvSpPr>
        <p:spPr>
          <a:xfrm>
            <a:off x="450890" y="5200059"/>
            <a:ext cx="369458" cy="523220"/>
          </a:xfrm>
          <a:prstGeom prst="rect">
            <a:avLst/>
          </a:prstGeom>
          <a:noFill/>
        </p:spPr>
        <p:txBody>
          <a:bodyPr wrap="square">
            <a:spAutoFit/>
          </a:bodyPr>
          <a:lstStyle/>
          <a:p>
            <a:r>
              <a:rPr kumimoji="0" lang="en-US" sz="2800" b="0" u="none" strike="noStrike" kern="1200" cap="none" spc="0" normalizeH="0" noProof="0" dirty="0">
                <a:ln>
                  <a:noFill/>
                </a:ln>
                <a:solidFill>
                  <a:srgbClr val="FF0000"/>
                </a:solidFill>
                <a:effectLst/>
                <a:uLnTx/>
                <a:uFillTx/>
                <a:latin typeface="Times New Roman" panose="02020603050405020304" pitchFamily="18" charset="0"/>
                <a:ea typeface="Cambria" panose="02040503050406030204" pitchFamily="18" charset="0"/>
                <a:cs typeface="Times New Roman" panose="02020603050405020304" pitchFamily="18" charset="0"/>
              </a:rPr>
              <a:t>?</a:t>
            </a:r>
            <a:endParaRPr lang="en-US" sz="2400" dirty="0">
              <a:solidFill>
                <a:srgbClr val="FF0000"/>
              </a:solidFill>
            </a:endParaRPr>
          </a:p>
        </p:txBody>
      </p:sp>
      <p:pic>
        <p:nvPicPr>
          <p:cNvPr id="6" name="Audio 5">
            <a:hlinkClick r:id="" action="ppaction://media"/>
            <a:extLst>
              <a:ext uri="{FF2B5EF4-FFF2-40B4-BE49-F238E27FC236}">
                <a16:creationId xmlns:a16="http://schemas.microsoft.com/office/drawing/2014/main" id="{85CF5557-4B05-4538-8ECB-652D01D12AF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3726165336"/>
      </p:ext>
    </p:extLst>
  </p:cSld>
  <p:clrMapOvr>
    <a:masterClrMapping/>
  </p:clrMapOvr>
  <mc:AlternateContent xmlns:mc="http://schemas.openxmlformats.org/markup-compatibility/2006" xmlns:p14="http://schemas.microsoft.com/office/powerpoint/2010/main">
    <mc:Choice Requires="p14">
      <p:transition spd="slow" p14:dur="2000" advTm="28127"/>
    </mc:Choice>
    <mc:Fallback xmlns="">
      <p:transition spd="slow" advTm="28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bldLst>
      <p:bldP spid="24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9138-FB86-45DF-B7A2-814361168A29}"/>
              </a:ext>
            </a:extLst>
          </p:cNvPr>
          <p:cNvSpPr>
            <a:spLocks noGrp="1"/>
          </p:cNvSpPr>
          <p:nvPr>
            <p:ph type="title"/>
          </p:nvPr>
        </p:nvSpPr>
        <p:spPr/>
        <p:txBody>
          <a:bodyPr/>
          <a:lstStyle/>
          <a:p>
            <a:r>
              <a:rPr lang="en-US" dirty="0"/>
              <a:t>Finite-difference approximation</a:t>
            </a:r>
          </a:p>
        </p:txBody>
      </p:sp>
      <p:sp>
        <p:nvSpPr>
          <p:cNvPr id="3" name="Content Placeholder 2">
            <a:extLst>
              <a:ext uri="{FF2B5EF4-FFF2-40B4-BE49-F238E27FC236}">
                <a16:creationId xmlns:a16="http://schemas.microsoft.com/office/drawing/2014/main" id="{783B1937-6703-4F59-B8F4-E1E934762CA3}"/>
              </a:ext>
            </a:extLst>
          </p:cNvPr>
          <p:cNvSpPr>
            <a:spLocks noGrp="1"/>
          </p:cNvSpPr>
          <p:nvPr>
            <p:ph idx="1"/>
          </p:nvPr>
        </p:nvSpPr>
        <p:spPr>
          <a:xfrm>
            <a:off x="457200" y="1600200"/>
            <a:ext cx="8229600" cy="4983162"/>
          </a:xfrm>
        </p:spPr>
        <p:txBody>
          <a:bodyPr/>
          <a:lstStyle/>
          <a:p>
            <a:r>
              <a:rPr lang="en-US" dirty="0"/>
              <a:t>So now what?</a:t>
            </a:r>
          </a:p>
          <a:p>
            <a:endParaRPr lang="en-US" dirty="0"/>
          </a:p>
          <a:p>
            <a:endParaRPr lang="en-US" dirty="0"/>
          </a:p>
          <a:p>
            <a:endParaRPr lang="en-US" dirty="0"/>
          </a:p>
          <a:p>
            <a:pPr marL="0" indent="0">
              <a:buNone/>
            </a:pPr>
            <a:endParaRPr lang="en-US" dirty="0">
              <a:solidFill>
                <a:prstClr val="white"/>
              </a:solidFill>
            </a:endParaRPr>
          </a:p>
        </p:txBody>
      </p:sp>
      <p:sp>
        <p:nvSpPr>
          <p:cNvPr id="4" name="Footer Placeholder 3">
            <a:extLst>
              <a:ext uri="{FF2B5EF4-FFF2-40B4-BE49-F238E27FC236}">
                <a16:creationId xmlns:a16="http://schemas.microsoft.com/office/drawing/2014/main" id="{11430707-9916-487C-B53A-C3C3ED3E70D5}"/>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6055DF74-9549-424C-AA01-61F76840757B}"/>
              </a:ext>
            </a:extLst>
          </p:cNvPr>
          <p:cNvSpPr>
            <a:spLocks noGrp="1"/>
          </p:cNvSpPr>
          <p:nvPr>
            <p:ph type="sldNum" sz="quarter" idx="12"/>
          </p:nvPr>
        </p:nvSpPr>
        <p:spPr/>
        <p:txBody>
          <a:bodyPr/>
          <a:lstStyle/>
          <a:p>
            <a:fld id="{42EF6DC8-DA9C-4533-8A40-BB00A2545AF8}" type="slidenum">
              <a:rPr lang="en-CA" smtClean="0"/>
              <a:pPr/>
              <a:t>12</a:t>
            </a:fld>
            <a:endParaRPr lang="en-CA"/>
          </a:p>
        </p:txBody>
      </p:sp>
      <p:graphicFrame>
        <p:nvGraphicFramePr>
          <p:cNvPr id="14" name="Object 13">
            <a:extLst>
              <a:ext uri="{FF2B5EF4-FFF2-40B4-BE49-F238E27FC236}">
                <a16:creationId xmlns:a16="http://schemas.microsoft.com/office/drawing/2014/main" id="{9A5C5F6B-318E-448D-BD23-0092FC3E985E}"/>
              </a:ext>
            </a:extLst>
          </p:cNvPr>
          <p:cNvGraphicFramePr>
            <a:graphicFrameLocks noChangeAspect="1"/>
          </p:cNvGraphicFramePr>
          <p:nvPr>
            <p:extLst>
              <p:ext uri="{D42A27DB-BD31-4B8C-83A1-F6EECF244321}">
                <p14:modId xmlns:p14="http://schemas.microsoft.com/office/powerpoint/2010/main" val="1802574037"/>
              </p:ext>
            </p:extLst>
          </p:nvPr>
        </p:nvGraphicFramePr>
        <p:xfrm>
          <a:off x="1001714" y="2055813"/>
          <a:ext cx="4814887" cy="654050"/>
        </p:xfrm>
        <a:graphic>
          <a:graphicData uri="http://schemas.openxmlformats.org/presentationml/2006/ole">
            <mc:AlternateContent xmlns:mc="http://schemas.openxmlformats.org/markup-compatibility/2006">
              <mc:Choice xmlns:v="urn:schemas-microsoft-com:vml" Requires="v">
                <p:oleObj spid="_x0000_s8194" name="Equation" r:id="rId6" imgW="2984400" imgH="406080" progId="Equation.DSMT4">
                  <p:embed/>
                </p:oleObj>
              </mc:Choice>
              <mc:Fallback>
                <p:oleObj name="Equation" r:id="rId6" imgW="2984400" imgH="406080" progId="Equation.DSMT4">
                  <p:embed/>
                  <p:pic>
                    <p:nvPicPr>
                      <p:cNvPr id="14" name="Object 13">
                        <a:extLst>
                          <a:ext uri="{FF2B5EF4-FFF2-40B4-BE49-F238E27FC236}">
                            <a16:creationId xmlns:a16="http://schemas.microsoft.com/office/drawing/2014/main" id="{9A5C5F6B-318E-448D-BD23-0092FC3E985E}"/>
                          </a:ext>
                        </a:extLst>
                      </p:cNvPr>
                      <p:cNvPicPr/>
                      <p:nvPr/>
                    </p:nvPicPr>
                    <p:blipFill>
                      <a:blip r:embed="rId7"/>
                      <a:stretch>
                        <a:fillRect/>
                      </a:stretch>
                    </p:blipFill>
                    <p:spPr>
                      <a:xfrm>
                        <a:off x="1001714" y="2055813"/>
                        <a:ext cx="4814887" cy="654050"/>
                      </a:xfrm>
                      <a:prstGeom prst="rect">
                        <a:avLst/>
                      </a:prstGeom>
                    </p:spPr>
                  </p:pic>
                </p:oleObj>
              </mc:Fallback>
            </mc:AlternateContent>
          </a:graphicData>
        </a:graphic>
      </p:graphicFrame>
      <p:graphicFrame>
        <p:nvGraphicFramePr>
          <p:cNvPr id="11" name="Object 10">
            <a:extLst>
              <a:ext uri="{FF2B5EF4-FFF2-40B4-BE49-F238E27FC236}">
                <a16:creationId xmlns:a16="http://schemas.microsoft.com/office/drawing/2014/main" id="{43BAEA0B-C54A-40A6-AD78-435BCDAA866A}"/>
              </a:ext>
            </a:extLst>
          </p:cNvPr>
          <p:cNvGraphicFramePr>
            <a:graphicFrameLocks noChangeAspect="1"/>
          </p:cNvGraphicFramePr>
          <p:nvPr>
            <p:extLst>
              <p:ext uri="{D42A27DB-BD31-4B8C-83A1-F6EECF244321}">
                <p14:modId xmlns:p14="http://schemas.microsoft.com/office/powerpoint/2010/main" val="3815354259"/>
              </p:ext>
            </p:extLst>
          </p:nvPr>
        </p:nvGraphicFramePr>
        <p:xfrm>
          <a:off x="6899623" y="1719244"/>
          <a:ext cx="2051050" cy="652462"/>
        </p:xfrm>
        <a:graphic>
          <a:graphicData uri="http://schemas.openxmlformats.org/presentationml/2006/ole">
            <mc:AlternateContent xmlns:mc="http://schemas.openxmlformats.org/markup-compatibility/2006">
              <mc:Choice xmlns:v="urn:schemas-microsoft-com:vml" Requires="v">
                <p:oleObj spid="_x0000_s8195" name="Equation" r:id="rId8" imgW="1269720" imgH="406080" progId="Equation.DSMT4">
                  <p:embed/>
                </p:oleObj>
              </mc:Choice>
              <mc:Fallback>
                <p:oleObj name="Equation" r:id="rId8" imgW="1269720" imgH="406080" progId="Equation.DSMT4">
                  <p:embed/>
                  <p:pic>
                    <p:nvPicPr>
                      <p:cNvPr id="16" name="Object 15">
                        <a:extLst>
                          <a:ext uri="{FF2B5EF4-FFF2-40B4-BE49-F238E27FC236}">
                            <a16:creationId xmlns:a16="http://schemas.microsoft.com/office/drawing/2014/main" id="{94989905-DA43-4BD6-98A3-59EFA0BFD9CF}"/>
                          </a:ext>
                        </a:extLst>
                      </p:cNvPr>
                      <p:cNvPicPr/>
                      <p:nvPr/>
                    </p:nvPicPr>
                    <p:blipFill>
                      <a:blip r:embed="rId9"/>
                      <a:stretch>
                        <a:fillRect/>
                      </a:stretch>
                    </p:blipFill>
                    <p:spPr>
                      <a:xfrm>
                        <a:off x="6899623" y="1719244"/>
                        <a:ext cx="2051050" cy="652462"/>
                      </a:xfrm>
                      <a:prstGeom prst="rect">
                        <a:avLst/>
                      </a:prstGeom>
                    </p:spPr>
                  </p:pic>
                </p:oleObj>
              </mc:Fallback>
            </mc:AlternateContent>
          </a:graphicData>
        </a:graphic>
      </p:graphicFrame>
      <p:graphicFrame>
        <p:nvGraphicFramePr>
          <p:cNvPr id="13" name="Object 12">
            <a:extLst>
              <a:ext uri="{FF2B5EF4-FFF2-40B4-BE49-F238E27FC236}">
                <a16:creationId xmlns:a16="http://schemas.microsoft.com/office/drawing/2014/main" id="{C9EB4990-B94C-4C58-B8DD-C84D0D6869E2}"/>
              </a:ext>
            </a:extLst>
          </p:cNvPr>
          <p:cNvGraphicFramePr>
            <a:graphicFrameLocks noChangeAspect="1"/>
          </p:cNvGraphicFramePr>
          <p:nvPr>
            <p:extLst>
              <p:ext uri="{D42A27DB-BD31-4B8C-83A1-F6EECF244321}">
                <p14:modId xmlns:p14="http://schemas.microsoft.com/office/powerpoint/2010/main" val="1035805866"/>
              </p:ext>
            </p:extLst>
          </p:nvPr>
        </p:nvGraphicFramePr>
        <p:xfrm>
          <a:off x="5964762" y="2403456"/>
          <a:ext cx="2522537" cy="427037"/>
        </p:xfrm>
        <a:graphic>
          <a:graphicData uri="http://schemas.openxmlformats.org/presentationml/2006/ole">
            <mc:AlternateContent xmlns:mc="http://schemas.openxmlformats.org/markup-compatibility/2006">
              <mc:Choice xmlns:v="urn:schemas-microsoft-com:vml" Requires="v">
                <p:oleObj spid="_x0000_s8196" name="Equation" r:id="rId10" imgW="1562040" imgH="266400" progId="Equation.DSMT4">
                  <p:embed/>
                </p:oleObj>
              </mc:Choice>
              <mc:Fallback>
                <p:oleObj name="Equation" r:id="rId10" imgW="1562040" imgH="266400" progId="Equation.DSMT4">
                  <p:embed/>
                  <p:pic>
                    <p:nvPicPr>
                      <p:cNvPr id="11" name="Object 10">
                        <a:extLst>
                          <a:ext uri="{FF2B5EF4-FFF2-40B4-BE49-F238E27FC236}">
                            <a16:creationId xmlns:a16="http://schemas.microsoft.com/office/drawing/2014/main" id="{43BAEA0B-C54A-40A6-AD78-435BCDAA866A}"/>
                          </a:ext>
                        </a:extLst>
                      </p:cNvPr>
                      <p:cNvPicPr/>
                      <p:nvPr/>
                    </p:nvPicPr>
                    <p:blipFill>
                      <a:blip r:embed="rId11"/>
                      <a:stretch>
                        <a:fillRect/>
                      </a:stretch>
                    </p:blipFill>
                    <p:spPr>
                      <a:xfrm>
                        <a:off x="5964762" y="2403456"/>
                        <a:ext cx="2522537" cy="427037"/>
                      </a:xfrm>
                      <a:prstGeom prst="rect">
                        <a:avLst/>
                      </a:prstGeom>
                    </p:spPr>
                  </p:pic>
                </p:oleObj>
              </mc:Fallback>
            </mc:AlternateContent>
          </a:graphicData>
        </a:graphic>
      </p:graphicFrame>
      <p:graphicFrame>
        <p:nvGraphicFramePr>
          <p:cNvPr id="18" name="Object 17">
            <a:extLst>
              <a:ext uri="{FF2B5EF4-FFF2-40B4-BE49-F238E27FC236}">
                <a16:creationId xmlns:a16="http://schemas.microsoft.com/office/drawing/2014/main" id="{09D4219C-832F-484B-B99B-9E1F689ED81C}"/>
              </a:ext>
            </a:extLst>
          </p:cNvPr>
          <p:cNvGraphicFramePr>
            <a:graphicFrameLocks noChangeAspect="1"/>
          </p:cNvGraphicFramePr>
          <p:nvPr>
            <p:extLst>
              <p:ext uri="{D42A27DB-BD31-4B8C-83A1-F6EECF244321}">
                <p14:modId xmlns:p14="http://schemas.microsoft.com/office/powerpoint/2010/main" val="1919853764"/>
              </p:ext>
            </p:extLst>
          </p:nvPr>
        </p:nvGraphicFramePr>
        <p:xfrm>
          <a:off x="1000087" y="3001922"/>
          <a:ext cx="6084887" cy="654050"/>
        </p:xfrm>
        <a:graphic>
          <a:graphicData uri="http://schemas.openxmlformats.org/presentationml/2006/ole">
            <mc:AlternateContent xmlns:mc="http://schemas.openxmlformats.org/markup-compatibility/2006">
              <mc:Choice xmlns:v="urn:schemas-microsoft-com:vml" Requires="v">
                <p:oleObj spid="_x0000_s8197" name="Equation" r:id="rId12" imgW="3771720" imgH="406080" progId="Equation.DSMT4">
                  <p:embed/>
                </p:oleObj>
              </mc:Choice>
              <mc:Fallback>
                <p:oleObj name="Equation" r:id="rId12" imgW="3771720" imgH="406080" progId="Equation.DSMT4">
                  <p:embed/>
                  <p:pic>
                    <p:nvPicPr>
                      <p:cNvPr id="14" name="Object 13">
                        <a:extLst>
                          <a:ext uri="{FF2B5EF4-FFF2-40B4-BE49-F238E27FC236}">
                            <a16:creationId xmlns:a16="http://schemas.microsoft.com/office/drawing/2014/main" id="{9A5C5F6B-318E-448D-BD23-0092FC3E985E}"/>
                          </a:ext>
                        </a:extLst>
                      </p:cNvPr>
                      <p:cNvPicPr/>
                      <p:nvPr/>
                    </p:nvPicPr>
                    <p:blipFill>
                      <a:blip r:embed="rId13"/>
                      <a:stretch>
                        <a:fillRect/>
                      </a:stretch>
                    </p:blipFill>
                    <p:spPr>
                      <a:xfrm>
                        <a:off x="1000087" y="3001922"/>
                        <a:ext cx="6084887" cy="654050"/>
                      </a:xfrm>
                      <a:prstGeom prst="rect">
                        <a:avLst/>
                      </a:prstGeom>
                    </p:spPr>
                  </p:pic>
                </p:oleObj>
              </mc:Fallback>
            </mc:AlternateContent>
          </a:graphicData>
        </a:graphic>
      </p:graphicFrame>
      <p:graphicFrame>
        <p:nvGraphicFramePr>
          <p:cNvPr id="19" name="Object 18">
            <a:extLst>
              <a:ext uri="{FF2B5EF4-FFF2-40B4-BE49-F238E27FC236}">
                <a16:creationId xmlns:a16="http://schemas.microsoft.com/office/drawing/2014/main" id="{B072B0A1-6E78-4D2A-B618-97AE4E6AE4A8}"/>
              </a:ext>
            </a:extLst>
          </p:cNvPr>
          <p:cNvGraphicFramePr>
            <a:graphicFrameLocks noChangeAspect="1"/>
          </p:cNvGraphicFramePr>
          <p:nvPr>
            <p:extLst>
              <p:ext uri="{D42A27DB-BD31-4B8C-83A1-F6EECF244321}">
                <p14:modId xmlns:p14="http://schemas.microsoft.com/office/powerpoint/2010/main" val="2203047414"/>
              </p:ext>
            </p:extLst>
          </p:nvPr>
        </p:nvGraphicFramePr>
        <p:xfrm>
          <a:off x="873203" y="3799717"/>
          <a:ext cx="5695950" cy="654050"/>
        </p:xfrm>
        <a:graphic>
          <a:graphicData uri="http://schemas.openxmlformats.org/presentationml/2006/ole">
            <mc:AlternateContent xmlns:mc="http://schemas.openxmlformats.org/markup-compatibility/2006">
              <mc:Choice xmlns:v="urn:schemas-microsoft-com:vml" Requires="v">
                <p:oleObj spid="_x0000_s8198" name="Equation" r:id="rId14" imgW="3530520" imgH="406080" progId="Equation.DSMT4">
                  <p:embed/>
                </p:oleObj>
              </mc:Choice>
              <mc:Fallback>
                <p:oleObj name="Equation" r:id="rId14" imgW="3530520" imgH="406080" progId="Equation.DSMT4">
                  <p:embed/>
                  <p:pic>
                    <p:nvPicPr>
                      <p:cNvPr id="18" name="Object 17">
                        <a:extLst>
                          <a:ext uri="{FF2B5EF4-FFF2-40B4-BE49-F238E27FC236}">
                            <a16:creationId xmlns:a16="http://schemas.microsoft.com/office/drawing/2014/main" id="{09D4219C-832F-484B-B99B-9E1F689ED81C}"/>
                          </a:ext>
                        </a:extLst>
                      </p:cNvPr>
                      <p:cNvPicPr/>
                      <p:nvPr/>
                    </p:nvPicPr>
                    <p:blipFill>
                      <a:blip r:embed="rId15"/>
                      <a:stretch>
                        <a:fillRect/>
                      </a:stretch>
                    </p:blipFill>
                    <p:spPr>
                      <a:xfrm>
                        <a:off x="873203" y="3799717"/>
                        <a:ext cx="5695950" cy="654050"/>
                      </a:xfrm>
                      <a:prstGeom prst="rect">
                        <a:avLst/>
                      </a:prstGeom>
                    </p:spPr>
                  </p:pic>
                </p:oleObj>
              </mc:Fallback>
            </mc:AlternateContent>
          </a:graphicData>
        </a:graphic>
      </p:graphicFrame>
      <p:graphicFrame>
        <p:nvGraphicFramePr>
          <p:cNvPr id="20" name="Object 19">
            <a:extLst>
              <a:ext uri="{FF2B5EF4-FFF2-40B4-BE49-F238E27FC236}">
                <a16:creationId xmlns:a16="http://schemas.microsoft.com/office/drawing/2014/main" id="{1CEC9455-A56C-42F2-AA27-B09A813C0CD9}"/>
              </a:ext>
            </a:extLst>
          </p:cNvPr>
          <p:cNvGraphicFramePr>
            <a:graphicFrameLocks noChangeAspect="1"/>
          </p:cNvGraphicFramePr>
          <p:nvPr>
            <p:extLst>
              <p:ext uri="{D42A27DB-BD31-4B8C-83A1-F6EECF244321}">
                <p14:modId xmlns:p14="http://schemas.microsoft.com/office/powerpoint/2010/main" val="4253464719"/>
              </p:ext>
            </p:extLst>
          </p:nvPr>
        </p:nvGraphicFramePr>
        <p:xfrm>
          <a:off x="1009049" y="4552158"/>
          <a:ext cx="5491163" cy="654050"/>
        </p:xfrm>
        <a:graphic>
          <a:graphicData uri="http://schemas.openxmlformats.org/presentationml/2006/ole">
            <mc:AlternateContent xmlns:mc="http://schemas.openxmlformats.org/markup-compatibility/2006">
              <mc:Choice xmlns:v="urn:schemas-microsoft-com:vml" Requires="v">
                <p:oleObj spid="_x0000_s8199" name="Equation" r:id="rId16" imgW="3403440" imgH="406080" progId="Equation.DSMT4">
                  <p:embed/>
                </p:oleObj>
              </mc:Choice>
              <mc:Fallback>
                <p:oleObj name="Equation" r:id="rId16" imgW="3403440" imgH="406080" progId="Equation.DSMT4">
                  <p:embed/>
                  <p:pic>
                    <p:nvPicPr>
                      <p:cNvPr id="19" name="Object 18">
                        <a:extLst>
                          <a:ext uri="{FF2B5EF4-FFF2-40B4-BE49-F238E27FC236}">
                            <a16:creationId xmlns:a16="http://schemas.microsoft.com/office/drawing/2014/main" id="{B072B0A1-6E78-4D2A-B618-97AE4E6AE4A8}"/>
                          </a:ext>
                        </a:extLst>
                      </p:cNvPr>
                      <p:cNvPicPr/>
                      <p:nvPr/>
                    </p:nvPicPr>
                    <p:blipFill>
                      <a:blip r:embed="rId17"/>
                      <a:stretch>
                        <a:fillRect/>
                      </a:stretch>
                    </p:blipFill>
                    <p:spPr>
                      <a:xfrm>
                        <a:off x="1009049" y="4552158"/>
                        <a:ext cx="5491163" cy="654050"/>
                      </a:xfrm>
                      <a:prstGeom prst="rect">
                        <a:avLst/>
                      </a:prstGeom>
                    </p:spPr>
                  </p:pic>
                </p:oleObj>
              </mc:Fallback>
            </mc:AlternateContent>
          </a:graphicData>
        </a:graphic>
      </p:graphicFrame>
      <p:graphicFrame>
        <p:nvGraphicFramePr>
          <p:cNvPr id="21" name="Object 20">
            <a:extLst>
              <a:ext uri="{FF2B5EF4-FFF2-40B4-BE49-F238E27FC236}">
                <a16:creationId xmlns:a16="http://schemas.microsoft.com/office/drawing/2014/main" id="{76A0E120-2F74-4572-9CF7-0B19FF7E1005}"/>
              </a:ext>
            </a:extLst>
          </p:cNvPr>
          <p:cNvGraphicFramePr>
            <a:graphicFrameLocks noChangeAspect="1"/>
          </p:cNvGraphicFramePr>
          <p:nvPr>
            <p:extLst>
              <p:ext uri="{D42A27DB-BD31-4B8C-83A1-F6EECF244321}">
                <p14:modId xmlns:p14="http://schemas.microsoft.com/office/powerpoint/2010/main" val="3100079688"/>
              </p:ext>
            </p:extLst>
          </p:nvPr>
        </p:nvGraphicFramePr>
        <p:xfrm>
          <a:off x="407541" y="5228458"/>
          <a:ext cx="4322762" cy="633413"/>
        </p:xfrm>
        <a:graphic>
          <a:graphicData uri="http://schemas.openxmlformats.org/presentationml/2006/ole">
            <mc:AlternateContent xmlns:mc="http://schemas.openxmlformats.org/markup-compatibility/2006">
              <mc:Choice xmlns:v="urn:schemas-microsoft-com:vml" Requires="v">
                <p:oleObj spid="_x0000_s8200" name="Equation" r:id="rId18" imgW="2679480" imgH="393480" progId="Equation.DSMT4">
                  <p:embed/>
                </p:oleObj>
              </mc:Choice>
              <mc:Fallback>
                <p:oleObj name="Equation" r:id="rId18" imgW="2679480" imgH="393480" progId="Equation.DSMT4">
                  <p:embed/>
                  <p:pic>
                    <p:nvPicPr>
                      <p:cNvPr id="20" name="Object 19">
                        <a:extLst>
                          <a:ext uri="{FF2B5EF4-FFF2-40B4-BE49-F238E27FC236}">
                            <a16:creationId xmlns:a16="http://schemas.microsoft.com/office/drawing/2014/main" id="{1CEC9455-A56C-42F2-AA27-B09A813C0CD9}"/>
                          </a:ext>
                        </a:extLst>
                      </p:cNvPr>
                      <p:cNvPicPr/>
                      <p:nvPr/>
                    </p:nvPicPr>
                    <p:blipFill>
                      <a:blip r:embed="rId19"/>
                      <a:stretch>
                        <a:fillRect/>
                      </a:stretch>
                    </p:blipFill>
                    <p:spPr>
                      <a:xfrm>
                        <a:off x="407541" y="5228458"/>
                        <a:ext cx="4322762" cy="633413"/>
                      </a:xfrm>
                      <a:prstGeom prst="rect">
                        <a:avLst/>
                      </a:prstGeom>
                    </p:spPr>
                  </p:pic>
                </p:oleObj>
              </mc:Fallback>
            </mc:AlternateContent>
          </a:graphicData>
        </a:graphic>
      </p:graphicFrame>
      <p:sp>
        <p:nvSpPr>
          <p:cNvPr id="6" name="Oval 5">
            <a:extLst>
              <a:ext uri="{FF2B5EF4-FFF2-40B4-BE49-F238E27FC236}">
                <a16:creationId xmlns:a16="http://schemas.microsoft.com/office/drawing/2014/main" id="{D921652B-2B95-4460-8E22-7C3B58425F5B}"/>
              </a:ext>
            </a:extLst>
          </p:cNvPr>
          <p:cNvSpPr/>
          <p:nvPr/>
        </p:nvSpPr>
        <p:spPr>
          <a:xfrm>
            <a:off x="2386361" y="2152185"/>
            <a:ext cx="691376" cy="5576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9E753AE1-E92E-45D3-9F70-9F13A6DF1B9B}"/>
              </a:ext>
            </a:extLst>
          </p:cNvPr>
          <p:cNvPicPr>
            <a:picLocks noChangeAspect="1"/>
          </p:cNvPicPr>
          <p:nvPr>
            <a:audioFile r:link="rId4"/>
            <p:extLst>
              <p:ext uri="{DAA4B4D4-6D71-4841-9C94-3DE7FCFB9230}">
                <p14:media xmlns:p14="http://schemas.microsoft.com/office/powerpoint/2010/main" r:embed="rId3"/>
              </p:ext>
            </p:extLst>
          </p:nvPr>
        </p:nvPicPr>
        <p:blipFill>
          <a:blip r:embed="rId20"/>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3883231188"/>
      </p:ext>
    </p:extLst>
  </p:cSld>
  <p:clrMapOvr>
    <a:masterClrMapping/>
  </p:clrMapOvr>
  <mc:AlternateContent xmlns:mc="http://schemas.openxmlformats.org/markup-compatibility/2006">
    <mc:Choice xmlns:p14="http://schemas.microsoft.com/office/powerpoint/2010/main" Requires="p14">
      <p:transition spd="slow" p14:dur="2000" advTm="148234"/>
    </mc:Choice>
    <mc:Fallback>
      <p:transition spd="slow" advTm="148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7"/>
                </p:tgtEl>
              </p:cMediaNode>
            </p:audio>
          </p:childTnLst>
        </p:cTn>
      </p:par>
    </p:tnLst>
    <p:bldLst>
      <p:bldP spid="6" grpId="0" animBg="1"/>
      <p:bldP spid="6"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Restrictions</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p:txBody>
          <a:bodyPr/>
          <a:lstStyle/>
          <a:p>
            <a:r>
              <a:rPr lang="en-US" dirty="0"/>
              <a:t>There is one restriction to this algorithm:</a:t>
            </a:r>
          </a:p>
          <a:p>
            <a:endParaRPr lang="en-US" dirty="0"/>
          </a:p>
          <a:p>
            <a:endParaRPr lang="en-US" dirty="0"/>
          </a:p>
          <a:p>
            <a:pPr lvl="1"/>
            <a:r>
              <a:rPr lang="en-US" dirty="0"/>
              <a:t>A reasonable strategy: given </a:t>
            </a:r>
            <a:r>
              <a:rPr lang="en-US" i="1" dirty="0">
                <a:latin typeface="Times New Roman" panose="02020603050405020304" pitchFamily="18" charset="0"/>
              </a:rPr>
              <a:t>c</a:t>
            </a:r>
            <a:r>
              <a:rPr lang="en-US" dirty="0"/>
              <a:t> and </a:t>
            </a:r>
            <a:r>
              <a:rPr lang="en-US" i="1" dirty="0">
                <a:latin typeface="Times New Roman" panose="02020603050405020304" pitchFamily="18" charset="0"/>
              </a:rPr>
              <a:t>h</a:t>
            </a:r>
            <a:r>
              <a:rPr lang="en-US" dirty="0"/>
              <a:t>, suppose we want to approximate the solution from </a:t>
            </a:r>
            <a:r>
              <a:rPr lang="en-US" i="1" dirty="0"/>
              <a:t>t</a:t>
            </a:r>
            <a:r>
              <a:rPr lang="en-US" baseline="-25000" dirty="0"/>
              <a:t>0</a:t>
            </a:r>
            <a:r>
              <a:rPr lang="en-US" dirty="0"/>
              <a:t> to </a:t>
            </a:r>
            <a:r>
              <a:rPr lang="en-US" i="1" dirty="0" err="1"/>
              <a:t>t</a:t>
            </a:r>
            <a:r>
              <a:rPr lang="en-US" i="1" baseline="-25000" dirty="0" err="1"/>
              <a:t>f</a:t>
            </a:r>
            <a:r>
              <a:rPr lang="en-US" dirty="0"/>
              <a:t> </a:t>
            </a:r>
          </a:p>
          <a:p>
            <a:pPr lvl="2"/>
            <a:r>
              <a:rPr lang="en-US" dirty="0"/>
              <a:t>  We want                                 so </a:t>
            </a:r>
          </a:p>
          <a:p>
            <a:endParaRPr lang="en-US" dirty="0"/>
          </a:p>
          <a:p>
            <a:pPr lvl="2"/>
            <a:r>
              <a:rPr lang="en-US" dirty="0"/>
              <a:t>Thus, let’s ensure</a:t>
            </a:r>
          </a:p>
          <a:p>
            <a:pPr lvl="2"/>
            <a:endParaRPr lang="en-US" dirty="0"/>
          </a:p>
          <a:p>
            <a:pPr lvl="2"/>
            <a:r>
              <a:rPr lang="en-US" dirty="0"/>
              <a:t>That is,  </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13</a:t>
            </a:fld>
            <a:endParaRPr lang="en-CA"/>
          </a:p>
        </p:txBody>
      </p:sp>
      <p:graphicFrame>
        <p:nvGraphicFramePr>
          <p:cNvPr id="14" name="Object 13">
            <a:extLst>
              <a:ext uri="{FF2B5EF4-FFF2-40B4-BE49-F238E27FC236}">
                <a16:creationId xmlns:a16="http://schemas.microsoft.com/office/drawing/2014/main" id="{016A51FB-1271-4299-BB0B-252F47AFAFD0}"/>
              </a:ext>
            </a:extLst>
          </p:cNvPr>
          <p:cNvGraphicFramePr>
            <a:graphicFrameLocks noChangeAspect="1"/>
          </p:cNvGraphicFramePr>
          <p:nvPr>
            <p:extLst>
              <p:ext uri="{D42A27DB-BD31-4B8C-83A1-F6EECF244321}">
                <p14:modId xmlns:p14="http://schemas.microsoft.com/office/powerpoint/2010/main" val="2876021204"/>
              </p:ext>
            </p:extLst>
          </p:nvPr>
        </p:nvGraphicFramePr>
        <p:xfrm>
          <a:off x="4113213" y="2082800"/>
          <a:ext cx="917575" cy="768350"/>
        </p:xfrm>
        <a:graphic>
          <a:graphicData uri="http://schemas.openxmlformats.org/presentationml/2006/ole">
            <mc:AlternateContent xmlns:mc="http://schemas.openxmlformats.org/markup-compatibility/2006">
              <mc:Choice xmlns:v="urn:schemas-microsoft-com:vml" Requires="v">
                <p:oleObj spid="_x0000_s9218" name="Equation" r:id="rId6" imgW="469800" imgH="393480" progId="Equation.DSMT4">
                  <p:embed/>
                </p:oleObj>
              </mc:Choice>
              <mc:Fallback>
                <p:oleObj name="Equation" r:id="rId6" imgW="469800" imgH="393480" progId="Equation.DSMT4">
                  <p:embed/>
                  <p:pic>
                    <p:nvPicPr>
                      <p:cNvPr id="454" name="Object 453">
                        <a:extLst>
                          <a:ext uri="{FF2B5EF4-FFF2-40B4-BE49-F238E27FC236}">
                            <a16:creationId xmlns:a16="http://schemas.microsoft.com/office/drawing/2014/main" id="{C6AB7862-5328-4A39-9E72-96F07BBB33BE}"/>
                          </a:ext>
                        </a:extLst>
                      </p:cNvPr>
                      <p:cNvPicPr/>
                      <p:nvPr/>
                    </p:nvPicPr>
                    <p:blipFill>
                      <a:blip r:embed="rId7"/>
                      <a:stretch>
                        <a:fillRect/>
                      </a:stretch>
                    </p:blipFill>
                    <p:spPr>
                      <a:xfrm>
                        <a:off x="4113213" y="2082800"/>
                        <a:ext cx="917575" cy="768350"/>
                      </a:xfrm>
                      <a:prstGeom prst="rect">
                        <a:avLst/>
                      </a:prstGeom>
                    </p:spPr>
                  </p:pic>
                </p:oleObj>
              </mc:Fallback>
            </mc:AlternateContent>
          </a:graphicData>
        </a:graphic>
      </p:graphicFrame>
      <p:graphicFrame>
        <p:nvGraphicFramePr>
          <p:cNvPr id="15" name="Object 14">
            <a:extLst>
              <a:ext uri="{FF2B5EF4-FFF2-40B4-BE49-F238E27FC236}">
                <a16:creationId xmlns:a16="http://schemas.microsoft.com/office/drawing/2014/main" id="{A4D62FFB-3BAB-4DBD-8D02-48FEDE8D0395}"/>
              </a:ext>
            </a:extLst>
          </p:cNvPr>
          <p:cNvGraphicFramePr>
            <a:graphicFrameLocks noChangeAspect="1"/>
          </p:cNvGraphicFramePr>
          <p:nvPr>
            <p:extLst>
              <p:ext uri="{D42A27DB-BD31-4B8C-83A1-F6EECF244321}">
                <p14:modId xmlns:p14="http://schemas.microsoft.com/office/powerpoint/2010/main" val="4273932328"/>
              </p:ext>
            </p:extLst>
          </p:nvPr>
        </p:nvGraphicFramePr>
        <p:xfrm>
          <a:off x="2898165" y="3529130"/>
          <a:ext cx="1535113" cy="469900"/>
        </p:xfrm>
        <a:graphic>
          <a:graphicData uri="http://schemas.openxmlformats.org/presentationml/2006/ole">
            <mc:AlternateContent xmlns:mc="http://schemas.openxmlformats.org/markup-compatibility/2006">
              <mc:Choice xmlns:v="urn:schemas-microsoft-com:vml" Requires="v">
                <p:oleObj spid="_x0000_s9219" name="Equation" r:id="rId8" imgW="787320" imgH="241200" progId="Equation.DSMT4">
                  <p:embed/>
                </p:oleObj>
              </mc:Choice>
              <mc:Fallback>
                <p:oleObj name="Equation" r:id="rId8" imgW="787320" imgH="241200" progId="Equation.DSMT4">
                  <p:embed/>
                  <p:pic>
                    <p:nvPicPr>
                      <p:cNvPr id="14" name="Object 13">
                        <a:extLst>
                          <a:ext uri="{FF2B5EF4-FFF2-40B4-BE49-F238E27FC236}">
                            <a16:creationId xmlns:a16="http://schemas.microsoft.com/office/drawing/2014/main" id="{016A51FB-1271-4299-BB0B-252F47AFAFD0}"/>
                          </a:ext>
                        </a:extLst>
                      </p:cNvPr>
                      <p:cNvPicPr/>
                      <p:nvPr/>
                    </p:nvPicPr>
                    <p:blipFill>
                      <a:blip r:embed="rId9"/>
                      <a:stretch>
                        <a:fillRect/>
                      </a:stretch>
                    </p:blipFill>
                    <p:spPr>
                      <a:xfrm>
                        <a:off x="2898165" y="3529130"/>
                        <a:ext cx="1535113" cy="469900"/>
                      </a:xfrm>
                      <a:prstGeom prst="rect">
                        <a:avLst/>
                      </a:prstGeom>
                    </p:spPr>
                  </p:pic>
                </p:oleObj>
              </mc:Fallback>
            </mc:AlternateContent>
          </a:graphicData>
        </a:graphic>
      </p:graphicFrame>
      <p:graphicFrame>
        <p:nvGraphicFramePr>
          <p:cNvPr id="16" name="Object 15">
            <a:extLst>
              <a:ext uri="{FF2B5EF4-FFF2-40B4-BE49-F238E27FC236}">
                <a16:creationId xmlns:a16="http://schemas.microsoft.com/office/drawing/2014/main" id="{416A252D-9B26-4950-BA4B-D82B062846F3}"/>
              </a:ext>
            </a:extLst>
          </p:cNvPr>
          <p:cNvGraphicFramePr>
            <a:graphicFrameLocks noChangeAspect="1"/>
          </p:cNvGraphicFramePr>
          <p:nvPr>
            <p:extLst>
              <p:ext uri="{D42A27DB-BD31-4B8C-83A1-F6EECF244321}">
                <p14:modId xmlns:p14="http://schemas.microsoft.com/office/powerpoint/2010/main" val="4274613397"/>
              </p:ext>
            </p:extLst>
          </p:nvPr>
        </p:nvGraphicFramePr>
        <p:xfrm>
          <a:off x="4951413" y="3273425"/>
          <a:ext cx="1412875" cy="889000"/>
        </p:xfrm>
        <a:graphic>
          <a:graphicData uri="http://schemas.openxmlformats.org/presentationml/2006/ole">
            <mc:AlternateContent xmlns:mc="http://schemas.openxmlformats.org/markup-compatibility/2006">
              <mc:Choice xmlns:v="urn:schemas-microsoft-com:vml" Requires="v">
                <p:oleObj spid="_x0000_s9220" name="Equation" r:id="rId10" imgW="723600" imgH="457200" progId="Equation.DSMT4">
                  <p:embed/>
                </p:oleObj>
              </mc:Choice>
              <mc:Fallback>
                <p:oleObj name="Equation" r:id="rId10" imgW="723600" imgH="457200" progId="Equation.DSMT4">
                  <p:embed/>
                  <p:pic>
                    <p:nvPicPr>
                      <p:cNvPr id="15" name="Object 14">
                        <a:extLst>
                          <a:ext uri="{FF2B5EF4-FFF2-40B4-BE49-F238E27FC236}">
                            <a16:creationId xmlns:a16="http://schemas.microsoft.com/office/drawing/2014/main" id="{A4D62FFB-3BAB-4DBD-8D02-48FEDE8D0395}"/>
                          </a:ext>
                        </a:extLst>
                      </p:cNvPr>
                      <p:cNvPicPr/>
                      <p:nvPr/>
                    </p:nvPicPr>
                    <p:blipFill>
                      <a:blip r:embed="rId11"/>
                      <a:stretch>
                        <a:fillRect/>
                      </a:stretch>
                    </p:blipFill>
                    <p:spPr>
                      <a:xfrm>
                        <a:off x="4951413" y="3273425"/>
                        <a:ext cx="1412875" cy="889000"/>
                      </a:xfrm>
                      <a:prstGeom prst="rect">
                        <a:avLst/>
                      </a:prstGeom>
                    </p:spPr>
                  </p:pic>
                </p:oleObj>
              </mc:Fallback>
            </mc:AlternateContent>
          </a:graphicData>
        </a:graphic>
      </p:graphicFrame>
      <p:graphicFrame>
        <p:nvGraphicFramePr>
          <p:cNvPr id="17" name="Object 16">
            <a:extLst>
              <a:ext uri="{FF2B5EF4-FFF2-40B4-BE49-F238E27FC236}">
                <a16:creationId xmlns:a16="http://schemas.microsoft.com/office/drawing/2014/main" id="{800C63D5-B278-4F52-9078-C5ED32B9D3AB}"/>
              </a:ext>
            </a:extLst>
          </p:cNvPr>
          <p:cNvGraphicFramePr>
            <a:graphicFrameLocks noChangeAspect="1"/>
          </p:cNvGraphicFramePr>
          <p:nvPr>
            <p:extLst>
              <p:ext uri="{D42A27DB-BD31-4B8C-83A1-F6EECF244321}">
                <p14:modId xmlns:p14="http://schemas.microsoft.com/office/powerpoint/2010/main" val="3254951128"/>
              </p:ext>
            </p:extLst>
          </p:nvPr>
        </p:nvGraphicFramePr>
        <p:xfrm>
          <a:off x="3727450" y="4014788"/>
          <a:ext cx="1558925" cy="893762"/>
        </p:xfrm>
        <a:graphic>
          <a:graphicData uri="http://schemas.openxmlformats.org/presentationml/2006/ole">
            <mc:AlternateContent xmlns:mc="http://schemas.openxmlformats.org/markup-compatibility/2006">
              <mc:Choice xmlns:v="urn:schemas-microsoft-com:vml" Requires="v">
                <p:oleObj spid="_x0000_s9221" name="Equation" r:id="rId12" imgW="799920" imgH="457200" progId="Equation.DSMT4">
                  <p:embed/>
                </p:oleObj>
              </mc:Choice>
              <mc:Fallback>
                <p:oleObj name="Equation" r:id="rId12" imgW="799920" imgH="457200" progId="Equation.DSMT4">
                  <p:embed/>
                  <p:pic>
                    <p:nvPicPr>
                      <p:cNvPr id="14" name="Object 13">
                        <a:extLst>
                          <a:ext uri="{FF2B5EF4-FFF2-40B4-BE49-F238E27FC236}">
                            <a16:creationId xmlns:a16="http://schemas.microsoft.com/office/drawing/2014/main" id="{016A51FB-1271-4299-BB0B-252F47AFAFD0}"/>
                          </a:ext>
                        </a:extLst>
                      </p:cNvPr>
                      <p:cNvPicPr/>
                      <p:nvPr/>
                    </p:nvPicPr>
                    <p:blipFill>
                      <a:blip r:embed="rId13"/>
                      <a:stretch>
                        <a:fillRect/>
                      </a:stretch>
                    </p:blipFill>
                    <p:spPr>
                      <a:xfrm>
                        <a:off x="3727450" y="4014788"/>
                        <a:ext cx="1558925" cy="893762"/>
                      </a:xfrm>
                      <a:prstGeom prst="rect">
                        <a:avLst/>
                      </a:prstGeom>
                    </p:spPr>
                  </p:pic>
                </p:oleObj>
              </mc:Fallback>
            </mc:AlternateContent>
          </a:graphicData>
        </a:graphic>
      </p:graphicFrame>
      <p:graphicFrame>
        <p:nvGraphicFramePr>
          <p:cNvPr id="18" name="Object 17">
            <a:extLst>
              <a:ext uri="{FF2B5EF4-FFF2-40B4-BE49-F238E27FC236}">
                <a16:creationId xmlns:a16="http://schemas.microsoft.com/office/drawing/2014/main" id="{E88F589C-E5AE-4B61-9C37-9AFB729F4BE3}"/>
              </a:ext>
            </a:extLst>
          </p:cNvPr>
          <p:cNvGraphicFramePr>
            <a:graphicFrameLocks noChangeAspect="1"/>
          </p:cNvGraphicFramePr>
          <p:nvPr>
            <p:extLst>
              <p:ext uri="{D42A27DB-BD31-4B8C-83A1-F6EECF244321}">
                <p14:modId xmlns:p14="http://schemas.microsoft.com/office/powerpoint/2010/main" val="3722846617"/>
              </p:ext>
            </p:extLst>
          </p:nvPr>
        </p:nvGraphicFramePr>
        <p:xfrm>
          <a:off x="2644775" y="4797425"/>
          <a:ext cx="1954213" cy="919163"/>
        </p:xfrm>
        <a:graphic>
          <a:graphicData uri="http://schemas.openxmlformats.org/presentationml/2006/ole">
            <mc:AlternateContent xmlns:mc="http://schemas.openxmlformats.org/markup-compatibility/2006">
              <mc:Choice xmlns:v="urn:schemas-microsoft-com:vml" Requires="v">
                <p:oleObj spid="_x0000_s9222" name="Equation" r:id="rId14" imgW="1002960" imgH="469800" progId="Equation.DSMT4">
                  <p:embed/>
                </p:oleObj>
              </mc:Choice>
              <mc:Fallback>
                <p:oleObj name="Equation" r:id="rId14" imgW="1002960" imgH="469800" progId="Equation.DSMT4">
                  <p:embed/>
                  <p:pic>
                    <p:nvPicPr>
                      <p:cNvPr id="17" name="Object 16">
                        <a:extLst>
                          <a:ext uri="{FF2B5EF4-FFF2-40B4-BE49-F238E27FC236}">
                            <a16:creationId xmlns:a16="http://schemas.microsoft.com/office/drawing/2014/main" id="{800C63D5-B278-4F52-9078-C5ED32B9D3AB}"/>
                          </a:ext>
                        </a:extLst>
                      </p:cNvPr>
                      <p:cNvPicPr/>
                      <p:nvPr/>
                    </p:nvPicPr>
                    <p:blipFill>
                      <a:blip r:embed="rId15"/>
                      <a:stretch>
                        <a:fillRect/>
                      </a:stretch>
                    </p:blipFill>
                    <p:spPr>
                      <a:xfrm>
                        <a:off x="2644775" y="4797425"/>
                        <a:ext cx="1954213" cy="919163"/>
                      </a:xfrm>
                      <a:prstGeom prst="rect">
                        <a:avLst/>
                      </a:prstGeom>
                    </p:spPr>
                  </p:pic>
                </p:oleObj>
              </mc:Fallback>
            </mc:AlternateContent>
          </a:graphicData>
        </a:graphic>
      </p:graphicFrame>
      <p:graphicFrame>
        <p:nvGraphicFramePr>
          <p:cNvPr id="19" name="Object 18">
            <a:extLst>
              <a:ext uri="{FF2B5EF4-FFF2-40B4-BE49-F238E27FC236}">
                <a16:creationId xmlns:a16="http://schemas.microsoft.com/office/drawing/2014/main" id="{D034D131-DD2E-4B4B-829C-05292A181B35}"/>
              </a:ext>
            </a:extLst>
          </p:cNvPr>
          <p:cNvGraphicFramePr>
            <a:graphicFrameLocks noChangeAspect="1"/>
          </p:cNvGraphicFramePr>
          <p:nvPr>
            <p:extLst>
              <p:ext uri="{D42A27DB-BD31-4B8C-83A1-F6EECF244321}">
                <p14:modId xmlns:p14="http://schemas.microsoft.com/office/powerpoint/2010/main" val="1533262624"/>
              </p:ext>
            </p:extLst>
          </p:nvPr>
        </p:nvGraphicFramePr>
        <p:xfrm>
          <a:off x="2713038" y="5721350"/>
          <a:ext cx="1905000" cy="893763"/>
        </p:xfrm>
        <a:graphic>
          <a:graphicData uri="http://schemas.openxmlformats.org/presentationml/2006/ole">
            <mc:AlternateContent xmlns:mc="http://schemas.openxmlformats.org/markup-compatibility/2006">
              <mc:Choice xmlns:v="urn:schemas-microsoft-com:vml" Requires="v">
                <p:oleObj spid="_x0000_s9223" name="Equation" r:id="rId16" imgW="977760" imgH="457200" progId="Equation.DSMT4">
                  <p:embed/>
                </p:oleObj>
              </mc:Choice>
              <mc:Fallback>
                <p:oleObj name="Equation" r:id="rId16" imgW="977760" imgH="457200" progId="Equation.DSMT4">
                  <p:embed/>
                  <p:pic>
                    <p:nvPicPr>
                      <p:cNvPr id="18" name="Object 17">
                        <a:extLst>
                          <a:ext uri="{FF2B5EF4-FFF2-40B4-BE49-F238E27FC236}">
                            <a16:creationId xmlns:a16="http://schemas.microsoft.com/office/drawing/2014/main" id="{E88F589C-E5AE-4B61-9C37-9AFB729F4BE3}"/>
                          </a:ext>
                        </a:extLst>
                      </p:cNvPr>
                      <p:cNvPicPr/>
                      <p:nvPr/>
                    </p:nvPicPr>
                    <p:blipFill>
                      <a:blip r:embed="rId17"/>
                      <a:stretch>
                        <a:fillRect/>
                      </a:stretch>
                    </p:blipFill>
                    <p:spPr>
                      <a:xfrm>
                        <a:off x="2713038" y="5721350"/>
                        <a:ext cx="1905000" cy="893763"/>
                      </a:xfrm>
                      <a:prstGeom prst="rect">
                        <a:avLst/>
                      </a:prstGeom>
                    </p:spPr>
                  </p:pic>
                </p:oleObj>
              </mc:Fallback>
            </mc:AlternateContent>
          </a:graphicData>
        </a:graphic>
      </p:graphicFrame>
      <p:graphicFrame>
        <p:nvGraphicFramePr>
          <p:cNvPr id="20" name="Object 19">
            <a:extLst>
              <a:ext uri="{FF2B5EF4-FFF2-40B4-BE49-F238E27FC236}">
                <a16:creationId xmlns:a16="http://schemas.microsoft.com/office/drawing/2014/main" id="{46DECB22-A471-4677-BAA9-B4BA71F6AAD2}"/>
              </a:ext>
            </a:extLst>
          </p:cNvPr>
          <p:cNvGraphicFramePr>
            <a:graphicFrameLocks noChangeAspect="1"/>
          </p:cNvGraphicFramePr>
          <p:nvPr>
            <p:extLst>
              <p:ext uri="{D42A27DB-BD31-4B8C-83A1-F6EECF244321}">
                <p14:modId xmlns:p14="http://schemas.microsoft.com/office/powerpoint/2010/main" val="2981161878"/>
              </p:ext>
            </p:extLst>
          </p:nvPr>
        </p:nvGraphicFramePr>
        <p:xfrm>
          <a:off x="5275263" y="5594350"/>
          <a:ext cx="2178050" cy="1093788"/>
        </p:xfrm>
        <a:graphic>
          <a:graphicData uri="http://schemas.openxmlformats.org/presentationml/2006/ole">
            <mc:AlternateContent xmlns:mc="http://schemas.openxmlformats.org/markup-compatibility/2006">
              <mc:Choice xmlns:v="urn:schemas-microsoft-com:vml" Requires="v">
                <p:oleObj spid="_x0000_s9224" name="Equation" r:id="rId18" imgW="1117440" imgH="558720" progId="Equation.DSMT4">
                  <p:embed/>
                </p:oleObj>
              </mc:Choice>
              <mc:Fallback>
                <p:oleObj name="Equation" r:id="rId18" imgW="1117440" imgH="558720" progId="Equation.DSMT4">
                  <p:embed/>
                  <p:pic>
                    <p:nvPicPr>
                      <p:cNvPr id="19" name="Object 18">
                        <a:extLst>
                          <a:ext uri="{FF2B5EF4-FFF2-40B4-BE49-F238E27FC236}">
                            <a16:creationId xmlns:a16="http://schemas.microsoft.com/office/drawing/2014/main" id="{D034D131-DD2E-4B4B-829C-05292A181B35}"/>
                          </a:ext>
                        </a:extLst>
                      </p:cNvPr>
                      <p:cNvPicPr/>
                      <p:nvPr/>
                    </p:nvPicPr>
                    <p:blipFill>
                      <a:blip r:embed="rId19"/>
                      <a:stretch>
                        <a:fillRect/>
                      </a:stretch>
                    </p:blipFill>
                    <p:spPr>
                      <a:xfrm>
                        <a:off x="5275263" y="5594350"/>
                        <a:ext cx="2178050" cy="1093788"/>
                      </a:xfrm>
                      <a:prstGeom prst="rect">
                        <a:avLst/>
                      </a:prstGeom>
                    </p:spPr>
                  </p:pic>
                </p:oleObj>
              </mc:Fallback>
            </mc:AlternateContent>
          </a:graphicData>
        </a:graphic>
      </p:graphicFrame>
      <p:pic>
        <p:nvPicPr>
          <p:cNvPr id="23" name="Audio 22">
            <a:hlinkClick r:id="" action="ppaction://media"/>
            <a:extLst>
              <a:ext uri="{FF2B5EF4-FFF2-40B4-BE49-F238E27FC236}">
                <a16:creationId xmlns:a16="http://schemas.microsoft.com/office/drawing/2014/main" id="{451EAB0D-F72A-4C73-95C3-4739DCE12553}"/>
              </a:ext>
            </a:extLst>
          </p:cNvPr>
          <p:cNvPicPr>
            <a:picLocks noChangeAspect="1"/>
          </p:cNvPicPr>
          <p:nvPr>
            <a:audioFile r:link="rId4"/>
            <p:extLst>
              <p:ext uri="{DAA4B4D4-6D71-4841-9C94-3DE7FCFB9230}">
                <p14:media xmlns:p14="http://schemas.microsoft.com/office/powerpoint/2010/main" r:embed="rId3"/>
              </p:ext>
            </p:extLst>
          </p:nvPr>
        </p:nvPicPr>
        <p:blipFill>
          <a:blip r:embed="rId20"/>
          <a:stretch>
            <a:fillRect/>
          </a:stretch>
        </p:blipFill>
        <p:spPr>
          <a:xfrm>
            <a:off x="8382000" y="6096000"/>
            <a:ext cx="609600" cy="609600"/>
          </a:xfrm>
          <a:prstGeom prst="rect">
            <a:avLst/>
          </a:prstGeom>
        </p:spPr>
      </p:pic>
    </p:spTree>
    <p:custDataLst>
      <p:tags r:id="rId2"/>
    </p:custDataLst>
    <p:extLst>
      <p:ext uri="{BB962C8B-B14F-4D97-AF65-F5344CB8AC3E}">
        <p14:creationId xmlns:p14="http://schemas.microsoft.com/office/powerpoint/2010/main" val="2776498141"/>
      </p:ext>
    </p:extLst>
  </p:cSld>
  <p:clrMapOvr>
    <a:masterClrMapping/>
  </p:clrMapOvr>
  <mc:AlternateContent xmlns:mc="http://schemas.openxmlformats.org/markup-compatibility/2006" xmlns:p14="http://schemas.microsoft.com/office/powerpoint/2010/main">
    <mc:Choice Requires="p14">
      <p:transition spd="slow" p14:dur="2000" advTm="106377"/>
    </mc:Choice>
    <mc:Fallback xmlns="">
      <p:transition spd="slow" advTm="106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2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651515"/>
            <a:ext cx="8534400" cy="3514251"/>
          </a:xfrm>
        </p:spPr>
        <p:txBody>
          <a:bodyPr>
            <a:noAutofit/>
          </a:bodyPr>
          <a:lstStyle/>
          <a:p>
            <a:pPr marL="0" indent="0">
              <a:buNone/>
            </a:pPr>
            <a:r>
              <a:rPr lang="en-US" sz="1600" dirty="0">
                <a:latin typeface="Consolas" panose="020B0609020204030204" pitchFamily="49" charset="0"/>
              </a:rPr>
              <a:t>function [</a:t>
            </a:r>
            <a:r>
              <a:rPr lang="en-US" sz="1600" dirty="0" err="1">
                <a:latin typeface="Consolas" panose="020B0609020204030204" pitchFamily="49" charset="0"/>
              </a:rPr>
              <a:t>xs</a:t>
            </a:r>
            <a:r>
              <a:rPr lang="en-US" sz="1600" dirty="0">
                <a:latin typeface="Consolas" panose="020B0609020204030204" pitchFamily="49" charset="0"/>
              </a:rPr>
              <a:t>, </a:t>
            </a:r>
            <a:r>
              <a:rPr lang="en-US" sz="1600" dirty="0" err="1">
                <a:latin typeface="Consolas" panose="020B0609020204030204" pitchFamily="49" charset="0"/>
              </a:rPr>
              <a:t>ts</a:t>
            </a:r>
            <a:r>
              <a:rPr lang="en-US" sz="1600" dirty="0">
                <a:latin typeface="Consolas" panose="020B0609020204030204" pitchFamily="49" charset="0"/>
              </a:rPr>
              <a:t>, Us] = wave( c, </a:t>
            </a:r>
            <a:r>
              <a:rPr lang="en-US" sz="1600" dirty="0" err="1">
                <a:latin typeface="Consolas" panose="020B0609020204030204" pitchFamily="49" charset="0"/>
              </a:rPr>
              <a:t>x_rng</a:t>
            </a:r>
            <a:r>
              <a:rPr lang="en-US" sz="1600" dirty="0">
                <a:latin typeface="Consolas" panose="020B0609020204030204" pitchFamily="49" charset="0"/>
              </a:rPr>
              <a:t>, </a:t>
            </a:r>
            <a:r>
              <a:rPr lang="en-US" sz="1600" dirty="0" err="1">
                <a:latin typeface="Consolas" panose="020B0609020204030204" pitchFamily="49" charset="0"/>
              </a:rPr>
              <a:t>t_rng</a:t>
            </a:r>
            <a:r>
              <a:rPr lang="en-US" sz="1600" dirty="0">
                <a:latin typeface="Consolas" panose="020B0609020204030204" pitchFamily="49" charset="0"/>
              </a:rPr>
              <a:t>, </a:t>
            </a:r>
            <a:r>
              <a:rPr lang="en-US" sz="1600" dirty="0" err="1">
                <a:latin typeface="Consolas" panose="020B0609020204030204" pitchFamily="49" charset="0"/>
              </a:rPr>
              <a:t>u_init</a:t>
            </a:r>
            <a:r>
              <a:rPr lang="en-US" sz="1600" dirty="0">
                <a:latin typeface="Consolas" panose="020B0609020204030204" pitchFamily="49" charset="0"/>
              </a:rPr>
              <a:t>, </a:t>
            </a:r>
            <a:r>
              <a:rPr lang="en-US" sz="1600" dirty="0" err="1">
                <a:latin typeface="Consolas" panose="020B0609020204030204" pitchFamily="49" charset="0"/>
              </a:rPr>
              <a:t>du_init</a:t>
            </a:r>
            <a:r>
              <a:rPr lang="en-US" sz="1600" dirty="0">
                <a:latin typeface="Consolas" panose="020B0609020204030204" pitchFamily="49" charset="0"/>
              </a:rPr>
              <a:t>,</a:t>
            </a:r>
          </a:p>
          <a:p>
            <a:pPr marL="0" indent="0">
              <a:buNone/>
            </a:pPr>
            <a:r>
              <a:rPr lang="en-US" sz="1600" dirty="0">
                <a:latin typeface="Consolas" panose="020B0609020204030204" pitchFamily="49" charset="0"/>
              </a:rPr>
              <a:t>                                               </a:t>
            </a:r>
            <a:r>
              <a:rPr lang="en-US" sz="1600" dirty="0" err="1">
                <a:latin typeface="Consolas" panose="020B0609020204030204" pitchFamily="49" charset="0"/>
              </a:rPr>
              <a:t>u_bndry</a:t>
            </a:r>
            <a:r>
              <a:rPr lang="en-US" sz="1600" dirty="0">
                <a:latin typeface="Consolas" panose="020B0609020204030204" pitchFamily="49" charset="0"/>
              </a:rPr>
              <a:t>, </a:t>
            </a:r>
            <a:r>
              <a:rPr lang="en-US" sz="1600" dirty="0" err="1">
                <a:latin typeface="Consolas" panose="020B0609020204030204" pitchFamily="49" charset="0"/>
              </a:rPr>
              <a:t>u_dirichlet</a:t>
            </a:r>
            <a:r>
              <a:rPr lang="en-US" sz="1600" dirty="0">
                <a:latin typeface="Consolas" panose="020B0609020204030204" pitchFamily="49" charset="0"/>
              </a:rPr>
              <a:t>, </a:t>
            </a:r>
            <a:r>
              <a:rPr lang="en-US" sz="1600" dirty="0" err="1">
                <a:latin typeface="Consolas" panose="020B0609020204030204" pitchFamily="49" charset="0"/>
              </a:rPr>
              <a:t>nx</a:t>
            </a:r>
            <a:r>
              <a:rPr lang="en-US" sz="1600" dirty="0">
                <a:latin typeface="Consolas" panose="020B0609020204030204" pitchFamily="49" charset="0"/>
              </a:rPr>
              <a:t> )</a:t>
            </a:r>
          </a:p>
          <a:p>
            <a:pPr marL="0" indent="0">
              <a:buNone/>
            </a:pPr>
            <a:r>
              <a:rPr lang="en-US" sz="1600" dirty="0">
                <a:latin typeface="Consolas" panose="020B0609020204030204" pitchFamily="49" charset="0"/>
              </a:rPr>
              <a:t>  h = (</a:t>
            </a:r>
            <a:r>
              <a:rPr lang="en-US" sz="1600" dirty="0" err="1">
                <a:latin typeface="Consolas" panose="020B0609020204030204" pitchFamily="49" charset="0"/>
              </a:rPr>
              <a:t>x_rng</a:t>
            </a:r>
            <a:r>
              <a:rPr lang="en-US" sz="1600" dirty="0">
                <a:latin typeface="Consolas" panose="020B0609020204030204" pitchFamily="49" charset="0"/>
              </a:rPr>
              <a:t>(2) - </a:t>
            </a:r>
            <a:r>
              <a:rPr lang="en-US" sz="1600" dirty="0" err="1">
                <a:latin typeface="Consolas" panose="020B0609020204030204" pitchFamily="49" charset="0"/>
              </a:rPr>
              <a:t>x_rng</a:t>
            </a:r>
            <a:r>
              <a:rPr lang="en-US" sz="1600" dirty="0">
                <a:latin typeface="Consolas" panose="020B0609020204030204" pitchFamily="49" charset="0"/>
              </a:rPr>
              <a:t>(1))/</a:t>
            </a:r>
            <a:r>
              <a:rPr lang="en-US" sz="1600" dirty="0" err="1">
                <a:latin typeface="Consolas" panose="020B0609020204030204" pitchFamily="49" charset="0"/>
              </a:rPr>
              <a:t>nx</a:t>
            </a:r>
            <a:r>
              <a:rPr lang="en-US" sz="1600" dirty="0">
                <a:latin typeface="Consolas" panose="020B0609020204030204" pitchFamily="49" charset="0"/>
              </a:rPr>
              <a:t>;</a:t>
            </a:r>
          </a:p>
          <a:p>
            <a:pPr marL="0" indent="0">
              <a:buNone/>
            </a:pPr>
            <a:r>
              <a:rPr lang="en-US" sz="1600" dirty="0">
                <a:latin typeface="Consolas" panose="020B0609020204030204" pitchFamily="49" charset="0"/>
              </a:rPr>
              <a:t>  </a:t>
            </a:r>
          </a:p>
          <a:p>
            <a:pPr marL="0" indent="0">
              <a:buNone/>
            </a:pPr>
            <a:r>
              <a:rPr lang="en-US" sz="1600" dirty="0">
                <a:latin typeface="Consolas" panose="020B0609020204030204" pitchFamily="49" charset="0"/>
              </a:rPr>
              <a:t>  </a:t>
            </a:r>
            <a:r>
              <a:rPr lang="en-US" sz="1600" dirty="0" err="1">
                <a:latin typeface="Consolas" panose="020B0609020204030204" pitchFamily="49" charset="0"/>
              </a:rPr>
              <a:t>nt</a:t>
            </a:r>
            <a:r>
              <a:rPr lang="en-US" sz="1600" dirty="0">
                <a:latin typeface="Consolas" panose="020B0609020204030204" pitchFamily="49" charset="0"/>
              </a:rPr>
              <a:t> = ceil( 2.0*c*(</a:t>
            </a:r>
            <a:r>
              <a:rPr lang="en-US" sz="1600" dirty="0" err="1">
                <a:latin typeface="Consolas" panose="020B0609020204030204" pitchFamily="49" charset="0"/>
              </a:rPr>
              <a:t>t_rng</a:t>
            </a:r>
            <a:r>
              <a:rPr lang="en-US" sz="1600" dirty="0">
                <a:latin typeface="Consolas" panose="020B0609020204030204" pitchFamily="49" charset="0"/>
              </a:rPr>
              <a:t>(2) - </a:t>
            </a:r>
            <a:r>
              <a:rPr lang="en-US" sz="1600" dirty="0" err="1">
                <a:latin typeface="Consolas" panose="020B0609020204030204" pitchFamily="49" charset="0"/>
              </a:rPr>
              <a:t>t_rng</a:t>
            </a:r>
            <a:r>
              <a:rPr lang="en-US" sz="1600" dirty="0">
                <a:latin typeface="Consolas" panose="020B0609020204030204" pitchFamily="49" charset="0"/>
              </a:rPr>
              <a:t>(1))/h );</a:t>
            </a:r>
          </a:p>
          <a:p>
            <a:pPr marL="0" indent="0">
              <a:buNone/>
            </a:pPr>
            <a:r>
              <a:rPr lang="en-US" sz="1600" dirty="0">
                <a:latin typeface="Consolas" panose="020B0609020204030204" pitchFamily="49" charset="0"/>
              </a:rPr>
              <a:t>  dt = (</a:t>
            </a:r>
            <a:r>
              <a:rPr lang="en-US" sz="1600" dirty="0" err="1">
                <a:latin typeface="Consolas" panose="020B0609020204030204" pitchFamily="49" charset="0"/>
              </a:rPr>
              <a:t>t_rng</a:t>
            </a:r>
            <a:r>
              <a:rPr lang="en-US" sz="1600" dirty="0">
                <a:latin typeface="Consolas" panose="020B0609020204030204" pitchFamily="49" charset="0"/>
              </a:rPr>
              <a:t>(2) - </a:t>
            </a:r>
            <a:r>
              <a:rPr lang="en-US" sz="1600" dirty="0" err="1">
                <a:latin typeface="Consolas" panose="020B0609020204030204" pitchFamily="49" charset="0"/>
              </a:rPr>
              <a:t>t_rng</a:t>
            </a:r>
            <a:r>
              <a:rPr lang="en-US" sz="1600" dirty="0">
                <a:latin typeface="Consolas" panose="020B0609020204030204" pitchFamily="49" charset="0"/>
              </a:rPr>
              <a:t>(1))/</a:t>
            </a:r>
            <a:r>
              <a:rPr lang="en-US" sz="1600" dirty="0" err="1">
                <a:latin typeface="Consolas" panose="020B0609020204030204" pitchFamily="49" charset="0"/>
              </a:rPr>
              <a:t>nt</a:t>
            </a:r>
            <a:r>
              <a:rPr lang="en-US" sz="1600" dirty="0">
                <a:latin typeface="Consolas" panose="020B0609020204030204" pitchFamily="49" charset="0"/>
              </a:rPr>
              <a:t>;</a:t>
            </a:r>
          </a:p>
          <a:p>
            <a:pPr marL="0" indent="0">
              <a:buNone/>
            </a:pPr>
            <a:r>
              <a:rPr lang="en-US" sz="1600" dirty="0">
                <a:latin typeface="Consolas" panose="020B0609020204030204" pitchFamily="49" charset="0"/>
              </a:rPr>
              <a:t>  </a:t>
            </a:r>
          </a:p>
          <a:p>
            <a:pPr marL="0" indent="0">
              <a:buNone/>
            </a:pPr>
            <a:r>
              <a:rPr lang="en-US" sz="1600" dirty="0">
                <a:latin typeface="Consolas" panose="020B0609020204030204" pitchFamily="49" charset="0"/>
              </a:rPr>
              <a:t>  </a:t>
            </a:r>
            <a:r>
              <a:rPr lang="en-US" sz="1600" dirty="0" err="1">
                <a:latin typeface="Consolas" panose="020B0609020204030204" pitchFamily="49" charset="0"/>
              </a:rPr>
              <a:t>xs</a:t>
            </a:r>
            <a:r>
              <a:rPr lang="en-US" sz="1600" dirty="0">
                <a:latin typeface="Consolas" panose="020B0609020204030204" pitchFamily="49" charset="0"/>
              </a:rPr>
              <a:t> = </a:t>
            </a:r>
            <a:r>
              <a:rPr lang="en-US" sz="1600" dirty="0" err="1">
                <a:latin typeface="Consolas" panose="020B0609020204030204" pitchFamily="49" charset="0"/>
              </a:rPr>
              <a:t>linspace</a:t>
            </a:r>
            <a:r>
              <a:rPr lang="en-US" sz="1600" dirty="0">
                <a:latin typeface="Consolas" panose="020B0609020204030204" pitchFamily="49" charset="0"/>
              </a:rPr>
              <a:t>( </a:t>
            </a:r>
            <a:r>
              <a:rPr lang="en-US" sz="1600" dirty="0" err="1">
                <a:latin typeface="Consolas" panose="020B0609020204030204" pitchFamily="49" charset="0"/>
              </a:rPr>
              <a:t>x_rng</a:t>
            </a:r>
            <a:r>
              <a:rPr lang="en-US" sz="1600" dirty="0">
                <a:latin typeface="Consolas" panose="020B0609020204030204" pitchFamily="49" charset="0"/>
              </a:rPr>
              <a:t>(1), </a:t>
            </a:r>
            <a:r>
              <a:rPr lang="en-US" sz="1600" dirty="0" err="1">
                <a:latin typeface="Consolas" panose="020B0609020204030204" pitchFamily="49" charset="0"/>
              </a:rPr>
              <a:t>x_rng</a:t>
            </a:r>
            <a:r>
              <a:rPr lang="en-US" sz="1600" dirty="0">
                <a:latin typeface="Consolas" panose="020B0609020204030204" pitchFamily="49" charset="0"/>
              </a:rPr>
              <a:t>(2), </a:t>
            </a:r>
            <a:r>
              <a:rPr lang="en-US" sz="1600" dirty="0" err="1">
                <a:latin typeface="Consolas" panose="020B0609020204030204" pitchFamily="49" charset="0"/>
              </a:rPr>
              <a:t>nx</a:t>
            </a:r>
            <a:r>
              <a:rPr lang="en-US" sz="1600" dirty="0">
                <a:latin typeface="Consolas" panose="020B0609020204030204" pitchFamily="49" charset="0"/>
              </a:rPr>
              <a:t> + 1 )';</a:t>
            </a:r>
          </a:p>
          <a:p>
            <a:pPr marL="0" indent="0">
              <a:buNone/>
            </a:pPr>
            <a:r>
              <a:rPr lang="en-US" sz="1600" dirty="0">
                <a:latin typeface="Consolas" panose="020B0609020204030204" pitchFamily="49" charset="0"/>
              </a:rPr>
              <a:t>  </a:t>
            </a:r>
            <a:r>
              <a:rPr lang="en-US" sz="1600" dirty="0" err="1">
                <a:latin typeface="Consolas" panose="020B0609020204030204" pitchFamily="49" charset="0"/>
              </a:rPr>
              <a:t>ts</a:t>
            </a:r>
            <a:r>
              <a:rPr lang="en-US" sz="1600" dirty="0">
                <a:latin typeface="Consolas" panose="020B0609020204030204" pitchFamily="49" charset="0"/>
              </a:rPr>
              <a:t> = </a:t>
            </a:r>
            <a:r>
              <a:rPr lang="en-US" sz="1600" dirty="0" err="1">
                <a:latin typeface="Consolas" panose="020B0609020204030204" pitchFamily="49" charset="0"/>
              </a:rPr>
              <a:t>linspace</a:t>
            </a:r>
            <a:r>
              <a:rPr lang="en-US" sz="1600" dirty="0">
                <a:latin typeface="Consolas" panose="020B0609020204030204" pitchFamily="49" charset="0"/>
              </a:rPr>
              <a:t>( </a:t>
            </a:r>
            <a:r>
              <a:rPr lang="en-US" sz="1600" dirty="0" err="1">
                <a:latin typeface="Consolas" panose="020B0609020204030204" pitchFamily="49" charset="0"/>
              </a:rPr>
              <a:t>t_rng</a:t>
            </a:r>
            <a:r>
              <a:rPr lang="en-US" sz="1600" dirty="0">
                <a:latin typeface="Consolas" panose="020B0609020204030204" pitchFamily="49" charset="0"/>
              </a:rPr>
              <a:t>(1), </a:t>
            </a:r>
            <a:r>
              <a:rPr lang="en-US" sz="1600" dirty="0" err="1">
                <a:latin typeface="Consolas" panose="020B0609020204030204" pitchFamily="49" charset="0"/>
              </a:rPr>
              <a:t>t_rng</a:t>
            </a:r>
            <a:r>
              <a:rPr lang="en-US" sz="1600" dirty="0">
                <a:latin typeface="Consolas" panose="020B0609020204030204" pitchFamily="49" charset="0"/>
              </a:rPr>
              <a:t>(2), </a:t>
            </a:r>
            <a:r>
              <a:rPr lang="en-US" sz="1600" dirty="0" err="1">
                <a:latin typeface="Consolas" panose="020B0609020204030204" pitchFamily="49" charset="0"/>
              </a:rPr>
              <a:t>nt</a:t>
            </a:r>
            <a:r>
              <a:rPr lang="en-US" sz="1600" dirty="0">
                <a:latin typeface="Consolas" panose="020B0609020204030204" pitchFamily="49" charset="0"/>
              </a:rPr>
              <a:t> + 1 );</a:t>
            </a:r>
          </a:p>
          <a:p>
            <a:pPr marL="0" indent="0">
              <a:buNone/>
            </a:pPr>
            <a:r>
              <a:rPr lang="en-US" sz="1600" dirty="0">
                <a:latin typeface="Consolas" panose="020B0609020204030204" pitchFamily="49" charset="0"/>
              </a:rPr>
              <a:t>  </a:t>
            </a:r>
          </a:p>
          <a:p>
            <a:pPr marL="0" indent="0">
              <a:buNone/>
            </a:pPr>
            <a:r>
              <a:rPr lang="en-US" sz="1600" dirty="0">
                <a:latin typeface="Consolas" panose="020B0609020204030204" pitchFamily="49" charset="0"/>
              </a:rPr>
              <a:t>  Us = zeros( </a:t>
            </a:r>
            <a:r>
              <a:rPr lang="en-US" sz="1600" dirty="0" err="1">
                <a:latin typeface="Consolas" panose="020B0609020204030204" pitchFamily="49" charset="0"/>
              </a:rPr>
              <a:t>nx</a:t>
            </a:r>
            <a:r>
              <a:rPr lang="en-US" sz="1600" dirty="0">
                <a:latin typeface="Consolas" panose="020B0609020204030204" pitchFamily="49" charset="0"/>
              </a:rPr>
              <a:t> + 1, </a:t>
            </a:r>
            <a:r>
              <a:rPr lang="en-US" sz="1600" dirty="0" err="1">
                <a:latin typeface="Consolas" panose="020B0609020204030204" pitchFamily="49" charset="0"/>
              </a:rPr>
              <a:t>nt</a:t>
            </a:r>
            <a:r>
              <a:rPr lang="en-US" sz="1600" dirty="0">
                <a:latin typeface="Consolas" panose="020B0609020204030204" pitchFamily="49" charset="0"/>
              </a:rPr>
              <a:t> + 1 );</a:t>
            </a:r>
          </a:p>
          <a:p>
            <a:pPr marL="0" indent="0">
              <a:buNone/>
            </a:pPr>
            <a:r>
              <a:rPr lang="en-US" sz="1600" dirty="0">
                <a:latin typeface="Consolas" panose="020B0609020204030204" pitchFamily="49" charset="0"/>
              </a:rPr>
              <a:t>  </a:t>
            </a:r>
          </a:p>
          <a:p>
            <a:pPr marL="0" indent="0">
              <a:buNone/>
            </a:pPr>
            <a:endParaRPr lang="en-US" sz="1200" dirty="0">
              <a:latin typeface="Consolas" panose="020B0609020204030204" pitchFamily="49" charset="0"/>
            </a:endParaRP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14</a:t>
            </a:fld>
            <a:endParaRPr lang="en-CA"/>
          </a:p>
        </p:txBody>
      </p:sp>
      <p:pic>
        <p:nvPicPr>
          <p:cNvPr id="8" name="Audio 7">
            <a:hlinkClick r:id="" action="ppaction://media"/>
            <a:extLst>
              <a:ext uri="{FF2B5EF4-FFF2-40B4-BE49-F238E27FC236}">
                <a16:creationId xmlns:a16="http://schemas.microsoft.com/office/drawing/2014/main" id="{7BFB5BD5-3FC1-45F9-8571-6754B95B8F3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528284252"/>
      </p:ext>
    </p:extLst>
  </p:cSld>
  <p:clrMapOvr>
    <a:masterClrMapping/>
  </p:clrMapOvr>
  <mc:AlternateContent xmlns:mc="http://schemas.openxmlformats.org/markup-compatibility/2006" xmlns:p14="http://schemas.microsoft.com/office/powerpoint/2010/main">
    <mc:Choice Requires="p14">
      <p:transition spd="slow" p14:dur="2000" advTm="57940"/>
    </mc:Choice>
    <mc:Fallback xmlns="">
      <p:transition spd="slow" advTm="57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5250"/>
            <a:ext cx="8229600" cy="5752750"/>
          </a:xfrm>
        </p:spPr>
        <p:txBody>
          <a:bodyPr>
            <a:noAutofit/>
          </a:bodyPr>
          <a:lstStyle/>
          <a:p>
            <a:pPr marL="0" indent="0">
              <a:buNone/>
            </a:pPr>
            <a:r>
              <a:rPr lang="en-US" sz="1400" dirty="0">
                <a:latin typeface="Consolas" panose="020B0609020204030204" pitchFamily="49" charset="0"/>
              </a:rPr>
              <a:t>  Us(2:nx, 1) = </a:t>
            </a:r>
            <a:r>
              <a:rPr lang="en-US" sz="1400" dirty="0" err="1">
                <a:latin typeface="Consolas" panose="020B0609020204030204" pitchFamily="49" charset="0"/>
              </a:rPr>
              <a:t>u_init</a:t>
            </a:r>
            <a:r>
              <a:rPr lang="en-US" sz="1400" dirty="0">
                <a:latin typeface="Consolas" panose="020B0609020204030204" pitchFamily="49" charset="0"/>
              </a:rPr>
              <a:t>( </a:t>
            </a:r>
            <a:r>
              <a:rPr lang="en-US" sz="1400" dirty="0" err="1">
                <a:latin typeface="Consolas" panose="020B0609020204030204" pitchFamily="49" charset="0"/>
              </a:rPr>
              <a:t>xs</a:t>
            </a:r>
            <a:r>
              <a:rPr lang="en-US" sz="1400" dirty="0">
                <a:latin typeface="Consolas" panose="020B0609020204030204" pitchFamily="49" charset="0"/>
              </a:rPr>
              <a:t>(2:nx) );</a:t>
            </a:r>
          </a:p>
          <a:p>
            <a:pPr marL="0" indent="0">
              <a:buNone/>
            </a:pPr>
            <a:endParaRPr lang="en-US" sz="1400" dirty="0">
              <a:latin typeface="Consolas" panose="020B0609020204030204" pitchFamily="49" charset="0"/>
            </a:endParaRPr>
          </a:p>
          <a:p>
            <a:pPr marL="0" indent="0">
              <a:buNone/>
            </a:pPr>
            <a:r>
              <a:rPr lang="en-US" sz="1400" dirty="0">
                <a:latin typeface="Consolas" panose="020B0609020204030204" pitchFamily="49" charset="0"/>
              </a:rPr>
              <a:t>  </a:t>
            </a:r>
            <a:r>
              <a:rPr lang="en-US" sz="1400" dirty="0" err="1">
                <a:latin typeface="Consolas" panose="020B0609020204030204" pitchFamily="49" charset="0"/>
              </a:rPr>
              <a:t>dirichlet</a:t>
            </a:r>
            <a:r>
              <a:rPr lang="en-US" sz="1400" dirty="0">
                <a:latin typeface="Consolas" panose="020B0609020204030204" pitchFamily="49" charset="0"/>
              </a:rPr>
              <a:t> = </a:t>
            </a:r>
            <a:r>
              <a:rPr lang="en-US" sz="1400" dirty="0" err="1">
                <a:latin typeface="Consolas" panose="020B0609020204030204" pitchFamily="49" charset="0"/>
              </a:rPr>
              <a:t>u_dirichlet</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(1) );</a:t>
            </a:r>
          </a:p>
          <a:p>
            <a:pPr marL="0" indent="0">
              <a:buNone/>
            </a:pPr>
            <a:r>
              <a:rPr lang="en-US" sz="1400" dirty="0">
                <a:latin typeface="Consolas" panose="020B0609020204030204" pitchFamily="49" charset="0"/>
              </a:rPr>
              <a:t>  boundary  =     </a:t>
            </a:r>
            <a:r>
              <a:rPr lang="en-US" sz="1400" dirty="0" err="1">
                <a:latin typeface="Consolas" panose="020B0609020204030204" pitchFamily="49" charset="0"/>
              </a:rPr>
              <a:t>u_bndry</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(1) );</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(1)</a:t>
            </a:r>
          </a:p>
          <a:p>
            <a:pPr marL="0" indent="0">
              <a:buNone/>
            </a:pPr>
            <a:r>
              <a:rPr lang="en-US" sz="1400" dirty="0">
                <a:latin typeface="Consolas" panose="020B0609020204030204" pitchFamily="49" charset="0"/>
              </a:rPr>
              <a:t>    Us(1, 1) = boundary(1);</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Us(1, 1) = -2.0/3.0*boundary(1)*h + 4.0/3.0*Us(2, 1) ...</a:t>
            </a:r>
          </a:p>
          <a:p>
            <a:pPr marL="0" indent="0">
              <a:buNone/>
            </a:pPr>
            <a:r>
              <a:rPr lang="en-US" sz="1400" dirty="0">
                <a:latin typeface="Consolas" panose="020B0609020204030204" pitchFamily="49" charset="0"/>
              </a:rPr>
              <a:t>                                      - 1.0/3.0*Us(3, 1);</a:t>
            </a:r>
          </a:p>
          <a:p>
            <a:pPr marL="0" indent="0">
              <a:buNone/>
            </a:pPr>
            <a:r>
              <a:rPr lang="en-US" sz="1400" dirty="0">
                <a:latin typeface="Consolas" panose="020B0609020204030204" pitchFamily="49" charset="0"/>
              </a:rPr>
              <a:t>  end</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(2)</a:t>
            </a:r>
          </a:p>
          <a:p>
            <a:pPr marL="0" indent="0">
              <a:buNone/>
            </a:pPr>
            <a:r>
              <a:rPr lang="en-US" sz="1400" dirty="0">
                <a:latin typeface="Consolas" panose="020B0609020204030204" pitchFamily="49" charset="0"/>
              </a:rPr>
              <a:t>    Us(nx+1, 1) = boundary(2);</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Us(nx+1, 1) = 2.0/3.0*boundary(2)*h + 4.0/3.0*Us(</a:t>
            </a:r>
            <a:r>
              <a:rPr lang="en-US" sz="1400" dirty="0" err="1">
                <a:latin typeface="Consolas" panose="020B0609020204030204" pitchFamily="49" charset="0"/>
              </a:rPr>
              <a:t>nx</a:t>
            </a:r>
            <a:r>
              <a:rPr lang="en-US" sz="1400" dirty="0">
                <a:latin typeface="Consolas" panose="020B0609020204030204" pitchFamily="49" charset="0"/>
              </a:rPr>
              <a:t>, 1) ...</a:t>
            </a:r>
          </a:p>
          <a:p>
            <a:pPr marL="0" indent="0">
              <a:buNone/>
            </a:pPr>
            <a:r>
              <a:rPr lang="en-US" sz="1400" dirty="0">
                <a:latin typeface="Consolas" panose="020B0609020204030204" pitchFamily="49" charset="0"/>
              </a:rPr>
              <a:t>                                        - 1.0/3.0*Us(nx-1, 1);</a:t>
            </a:r>
          </a:p>
          <a:p>
            <a:pPr marL="0" indent="0">
              <a:buNone/>
            </a:pPr>
            <a:r>
              <a:rPr lang="en-US" sz="1400" dirty="0">
                <a:latin typeface="Consolas" panose="020B0609020204030204" pitchFamily="49" charset="0"/>
              </a:rPr>
              <a:t>  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15</a:t>
            </a:fld>
            <a:endParaRPr lang="en-CA"/>
          </a:p>
        </p:txBody>
      </p:sp>
      <p:pic>
        <p:nvPicPr>
          <p:cNvPr id="7" name="Audio 6">
            <a:hlinkClick r:id="" action="ppaction://media"/>
            <a:extLst>
              <a:ext uri="{FF2B5EF4-FFF2-40B4-BE49-F238E27FC236}">
                <a16:creationId xmlns:a16="http://schemas.microsoft.com/office/drawing/2014/main" id="{7F1A6A77-901B-422A-8028-291E3743999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637989988"/>
      </p:ext>
    </p:extLst>
  </p:cSld>
  <p:clrMapOvr>
    <a:masterClrMapping/>
  </p:clrMapOvr>
  <mc:AlternateContent xmlns:mc="http://schemas.openxmlformats.org/markup-compatibility/2006" xmlns:p14="http://schemas.microsoft.com/office/powerpoint/2010/main">
    <mc:Choice Requires="p14">
      <p:transition spd="slow" p14:dur="2000" advTm="55757"/>
    </mc:Choice>
    <mc:Fallback xmlns="">
      <p:transition spd="slow" advTm="55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5250"/>
            <a:ext cx="8229600" cy="5752750"/>
          </a:xfrm>
        </p:spPr>
        <p:txBody>
          <a:bodyPr>
            <a:noAutofit/>
          </a:bodyPr>
          <a:lstStyle/>
          <a:p>
            <a:pPr marL="0" indent="0">
              <a:buNone/>
            </a:pPr>
            <a:r>
              <a:rPr lang="en-US" sz="1400" dirty="0">
                <a:latin typeface="Consolas" panose="020B0609020204030204" pitchFamily="49" charset="0"/>
              </a:rPr>
              <a:t>  Us(2:nx, 2) = Us(2:nx, 1) + </a:t>
            </a:r>
            <a:r>
              <a:rPr lang="en-US" sz="1400" dirty="0" err="1">
                <a:latin typeface="Consolas" panose="020B0609020204030204" pitchFamily="49" charset="0"/>
              </a:rPr>
              <a:t>du_init</a:t>
            </a:r>
            <a:r>
              <a:rPr lang="en-US" sz="1400" dirty="0">
                <a:latin typeface="Consolas" panose="020B0609020204030204" pitchFamily="49" charset="0"/>
              </a:rPr>
              <a:t>( </a:t>
            </a:r>
            <a:r>
              <a:rPr lang="en-US" sz="1400" dirty="0" err="1">
                <a:latin typeface="Consolas" panose="020B0609020204030204" pitchFamily="49" charset="0"/>
              </a:rPr>
              <a:t>xs</a:t>
            </a:r>
            <a:r>
              <a:rPr lang="en-US" sz="1400" dirty="0">
                <a:latin typeface="Consolas" panose="020B0609020204030204" pitchFamily="49" charset="0"/>
              </a:rPr>
              <a:t>(2:nx) )*dt ...</a:t>
            </a:r>
          </a:p>
          <a:p>
            <a:pPr marL="0" indent="0">
              <a:buNone/>
            </a:pPr>
            <a:r>
              <a:rPr lang="en-US" sz="1400" dirty="0">
                <a:latin typeface="Consolas" panose="020B0609020204030204" pitchFamily="49" charset="0"/>
              </a:rPr>
              <a:t>                            + 0.5*(c*dt)^2*diff( Us(:, 1), 2 )/h^2;</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a:t>
            </a:r>
            <a:r>
              <a:rPr lang="en-US" sz="1400" dirty="0" err="1">
                <a:latin typeface="Consolas" panose="020B0609020204030204" pitchFamily="49" charset="0"/>
              </a:rPr>
              <a:t>dirichlet</a:t>
            </a:r>
            <a:r>
              <a:rPr lang="en-US" sz="1400" dirty="0">
                <a:latin typeface="Consolas" panose="020B0609020204030204" pitchFamily="49" charset="0"/>
              </a:rPr>
              <a:t> = </a:t>
            </a:r>
            <a:r>
              <a:rPr lang="en-US" sz="1400" dirty="0" err="1">
                <a:latin typeface="Consolas" panose="020B0609020204030204" pitchFamily="49" charset="0"/>
              </a:rPr>
              <a:t>u_dirichlet</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(2) );</a:t>
            </a:r>
          </a:p>
          <a:p>
            <a:pPr marL="0" indent="0">
              <a:buNone/>
            </a:pPr>
            <a:r>
              <a:rPr lang="en-US" sz="1400" dirty="0">
                <a:latin typeface="Consolas" panose="020B0609020204030204" pitchFamily="49" charset="0"/>
              </a:rPr>
              <a:t>  boundary  =     </a:t>
            </a:r>
            <a:r>
              <a:rPr lang="en-US" sz="1400" dirty="0" err="1">
                <a:latin typeface="Consolas" panose="020B0609020204030204" pitchFamily="49" charset="0"/>
              </a:rPr>
              <a:t>u_bndry</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(2) );</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(1)</a:t>
            </a:r>
          </a:p>
          <a:p>
            <a:pPr marL="0" indent="0">
              <a:buNone/>
            </a:pPr>
            <a:r>
              <a:rPr lang="en-US" sz="1400" dirty="0">
                <a:latin typeface="Consolas" panose="020B0609020204030204" pitchFamily="49" charset="0"/>
              </a:rPr>
              <a:t>    Us(1, 2) = boundary(1);</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Us(1, 2) = -2.0/3.0*boundary(1)*h + 4.0/3.0*Us(2, 2) ...</a:t>
            </a:r>
          </a:p>
          <a:p>
            <a:pPr marL="0" indent="0">
              <a:buNone/>
            </a:pPr>
            <a:r>
              <a:rPr lang="en-US" sz="1400" dirty="0">
                <a:latin typeface="Consolas" panose="020B0609020204030204" pitchFamily="49" charset="0"/>
              </a:rPr>
              <a:t>                                      - 1.0/3.0*Us(3, 2);</a:t>
            </a:r>
          </a:p>
          <a:p>
            <a:pPr marL="0" indent="0">
              <a:buNone/>
            </a:pPr>
            <a:r>
              <a:rPr lang="en-US" sz="1400" dirty="0">
                <a:latin typeface="Consolas" panose="020B0609020204030204" pitchFamily="49" charset="0"/>
              </a:rPr>
              <a:t>  end</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(2)</a:t>
            </a:r>
          </a:p>
          <a:p>
            <a:pPr marL="0" indent="0">
              <a:buNone/>
            </a:pPr>
            <a:r>
              <a:rPr lang="en-US" sz="1400" dirty="0">
                <a:latin typeface="Consolas" panose="020B0609020204030204" pitchFamily="49" charset="0"/>
              </a:rPr>
              <a:t>    Us(nx+1, 2) = boundary(2);</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Us(nx+1, 2) = 2.0/3.0*boundary(2)*h + 4.0/3.0*Us(</a:t>
            </a:r>
            <a:r>
              <a:rPr lang="en-US" sz="1400" dirty="0" err="1">
                <a:latin typeface="Consolas" panose="020B0609020204030204" pitchFamily="49" charset="0"/>
              </a:rPr>
              <a:t>nx</a:t>
            </a:r>
            <a:r>
              <a:rPr lang="en-US" sz="1400" dirty="0">
                <a:latin typeface="Consolas" panose="020B0609020204030204" pitchFamily="49" charset="0"/>
              </a:rPr>
              <a:t>, 2) ...</a:t>
            </a:r>
          </a:p>
          <a:p>
            <a:pPr marL="0" indent="0">
              <a:buNone/>
            </a:pPr>
            <a:r>
              <a:rPr lang="en-US" sz="1400" dirty="0">
                <a:latin typeface="Consolas" panose="020B0609020204030204" pitchFamily="49" charset="0"/>
              </a:rPr>
              <a:t>                                        - 1.0/3.0*Us(nx-1, 2);</a:t>
            </a:r>
          </a:p>
          <a:p>
            <a:pPr marL="0" indent="0">
              <a:buNone/>
            </a:pPr>
            <a:r>
              <a:rPr lang="en-US" sz="1400" dirty="0">
                <a:latin typeface="Consolas" panose="020B0609020204030204" pitchFamily="49" charset="0"/>
              </a:rPr>
              <a:t>  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16</a:t>
            </a:fld>
            <a:endParaRPr lang="en-CA"/>
          </a:p>
        </p:txBody>
      </p:sp>
      <p:pic>
        <p:nvPicPr>
          <p:cNvPr id="7" name="Audio 6">
            <a:hlinkClick r:id="" action="ppaction://media"/>
            <a:extLst>
              <a:ext uri="{FF2B5EF4-FFF2-40B4-BE49-F238E27FC236}">
                <a16:creationId xmlns:a16="http://schemas.microsoft.com/office/drawing/2014/main" id="{EC001FEF-4354-4777-B8A5-D84DC222265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340974009"/>
      </p:ext>
    </p:extLst>
  </p:cSld>
  <p:clrMapOvr>
    <a:masterClrMapping/>
  </p:clrMapOvr>
  <mc:AlternateContent xmlns:mc="http://schemas.openxmlformats.org/markup-compatibility/2006" xmlns:p14="http://schemas.microsoft.com/office/powerpoint/2010/main">
    <mc:Choice Requires="p14">
      <p:transition spd="slow" p14:dur="2000" advTm="56337"/>
    </mc:Choice>
    <mc:Fallback xmlns="">
      <p:transition spd="slow" advTm="56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Implementation</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5250"/>
            <a:ext cx="8229600" cy="5752750"/>
          </a:xfrm>
        </p:spPr>
        <p:txBody>
          <a:bodyPr>
            <a:noAutofit/>
          </a:bodyPr>
          <a:lstStyle/>
          <a:p>
            <a:pPr marL="0" indent="0">
              <a:buNone/>
            </a:pPr>
            <a:r>
              <a:rPr lang="en-US" sz="1200" dirty="0">
                <a:latin typeface="Consolas" panose="020B0609020204030204" pitchFamily="49" charset="0"/>
              </a:rPr>
              <a:t>  </a:t>
            </a:r>
            <a:r>
              <a:rPr lang="en-US" sz="1400" dirty="0">
                <a:latin typeface="Consolas" panose="020B0609020204030204" pitchFamily="49" charset="0"/>
              </a:rPr>
              <a:t>for ell = 2:nt</a:t>
            </a:r>
          </a:p>
          <a:p>
            <a:pPr marL="0" indent="0">
              <a:buNone/>
            </a:pPr>
            <a:r>
              <a:rPr lang="en-US" sz="1400" dirty="0">
                <a:latin typeface="Consolas" panose="020B0609020204030204" pitchFamily="49" charset="0"/>
              </a:rPr>
              <a:t>    Us(2:nx, ell + 1) = 2*Us(2:nx, ell) - Us(2:nx, ell-1)</a:t>
            </a:r>
          </a:p>
          <a:p>
            <a:pPr marL="0" indent="0">
              <a:buNone/>
            </a:pPr>
            <a:r>
              <a:rPr lang="en-US" sz="1400" dirty="0">
                <a:latin typeface="Consolas" panose="020B0609020204030204" pitchFamily="49" charset="0"/>
              </a:rPr>
              <a:t>                                        + (c*dt)^2*diff( Us(:, ell), 2 )/h^2;</a:t>
            </a:r>
          </a:p>
          <a:p>
            <a:pPr marL="0" indent="0">
              <a:buNone/>
            </a:pPr>
            <a:endParaRPr lang="en-US" sz="1400" dirty="0">
              <a:latin typeface="Consolas" panose="020B0609020204030204" pitchFamily="49" charset="0"/>
            </a:endParaRPr>
          </a:p>
          <a:p>
            <a:pPr marL="0" indent="0">
              <a:buNone/>
            </a:pPr>
            <a:r>
              <a:rPr lang="en-US" sz="1400" dirty="0">
                <a:latin typeface="Consolas" panose="020B0609020204030204" pitchFamily="49" charset="0"/>
              </a:rPr>
              <a:t>    </a:t>
            </a:r>
            <a:r>
              <a:rPr lang="en-US" sz="1400" dirty="0" err="1">
                <a:latin typeface="Consolas" panose="020B0609020204030204" pitchFamily="49" charset="0"/>
              </a:rPr>
              <a:t>dirichlet</a:t>
            </a:r>
            <a:r>
              <a:rPr lang="en-US" sz="1400" dirty="0">
                <a:latin typeface="Consolas" panose="020B0609020204030204" pitchFamily="49" charset="0"/>
              </a:rPr>
              <a:t> = </a:t>
            </a:r>
            <a:r>
              <a:rPr lang="en-US" sz="1400" dirty="0" err="1">
                <a:latin typeface="Consolas" panose="020B0609020204030204" pitchFamily="49" charset="0"/>
              </a:rPr>
              <a:t>u_dirichlet</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(ell + 1) );</a:t>
            </a:r>
          </a:p>
          <a:p>
            <a:pPr marL="0" indent="0">
              <a:buNone/>
            </a:pPr>
            <a:r>
              <a:rPr lang="en-US" sz="1400" dirty="0">
                <a:latin typeface="Consolas" panose="020B0609020204030204" pitchFamily="49" charset="0"/>
              </a:rPr>
              <a:t>    boundary  =     </a:t>
            </a:r>
            <a:r>
              <a:rPr lang="en-US" sz="1400" dirty="0" err="1">
                <a:latin typeface="Consolas" panose="020B0609020204030204" pitchFamily="49" charset="0"/>
              </a:rPr>
              <a:t>u_bndry</a:t>
            </a:r>
            <a:r>
              <a:rPr lang="en-US" sz="1400" dirty="0">
                <a:latin typeface="Consolas" panose="020B0609020204030204" pitchFamily="49" charset="0"/>
              </a:rPr>
              <a:t>( </a:t>
            </a:r>
            <a:r>
              <a:rPr lang="en-US" sz="1400" dirty="0" err="1">
                <a:latin typeface="Consolas" panose="020B0609020204030204" pitchFamily="49" charset="0"/>
              </a:rPr>
              <a:t>ts</a:t>
            </a:r>
            <a:r>
              <a:rPr lang="en-US" sz="1400" dirty="0">
                <a:latin typeface="Consolas" panose="020B0609020204030204" pitchFamily="49" charset="0"/>
              </a:rPr>
              <a:t>(ell + 1) );</a:t>
            </a:r>
          </a:p>
          <a:p>
            <a:pPr marL="0" indent="0">
              <a:buNone/>
            </a:pPr>
            <a:endParaRPr lang="en-US" sz="1400" dirty="0">
              <a:latin typeface="Consolas" panose="020B0609020204030204" pitchFamily="49" charset="0"/>
            </a:endParaRP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(1)</a:t>
            </a:r>
          </a:p>
          <a:p>
            <a:pPr marL="0" indent="0">
              <a:buNone/>
            </a:pPr>
            <a:r>
              <a:rPr lang="en-US" sz="1400" dirty="0">
                <a:latin typeface="Consolas" panose="020B0609020204030204" pitchFamily="49" charset="0"/>
              </a:rPr>
              <a:t>      Us(1, ell+1) = boundary(1);</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Us(1, ell+1) = -2.0/3.0*boundary(1)*h + 4.0/3.0*Us(2, ell+1) ...</a:t>
            </a:r>
          </a:p>
          <a:p>
            <a:pPr marL="0" indent="0">
              <a:buNone/>
            </a:pPr>
            <a:r>
              <a:rPr lang="en-US" sz="1400" dirty="0">
                <a:latin typeface="Consolas" panose="020B0609020204030204" pitchFamily="49" charset="0"/>
              </a:rPr>
              <a:t>                                            - 1.0/3.0*Us(3, ell+1);</a:t>
            </a:r>
          </a:p>
          <a:p>
            <a:pPr marL="0" indent="0">
              <a:buNone/>
            </a:pPr>
            <a:r>
              <a:rPr lang="en-US" sz="1400" dirty="0">
                <a:latin typeface="Consolas" panose="020B0609020204030204" pitchFamily="49" charset="0"/>
              </a:rPr>
              <a:t>    end</a:t>
            </a:r>
          </a:p>
          <a:p>
            <a:pPr marL="0" indent="0">
              <a:buNone/>
            </a:pPr>
            <a:r>
              <a:rPr lang="en-US" sz="1400" dirty="0">
                <a:latin typeface="Consolas" panose="020B0609020204030204" pitchFamily="49" charset="0"/>
              </a:rPr>
              <a:t> </a:t>
            </a:r>
          </a:p>
          <a:p>
            <a:pPr marL="0" indent="0">
              <a:buNone/>
            </a:pPr>
            <a:r>
              <a:rPr lang="en-US" sz="1400" dirty="0">
                <a:latin typeface="Consolas" panose="020B0609020204030204" pitchFamily="49" charset="0"/>
              </a:rPr>
              <a:t>    if </a:t>
            </a:r>
            <a:r>
              <a:rPr lang="en-US" sz="1400" dirty="0" err="1">
                <a:latin typeface="Consolas" panose="020B0609020204030204" pitchFamily="49" charset="0"/>
              </a:rPr>
              <a:t>dirichlet</a:t>
            </a:r>
            <a:r>
              <a:rPr lang="en-US" sz="1400" dirty="0">
                <a:latin typeface="Consolas" panose="020B0609020204030204" pitchFamily="49" charset="0"/>
              </a:rPr>
              <a:t>(2)</a:t>
            </a:r>
          </a:p>
          <a:p>
            <a:pPr marL="0" indent="0">
              <a:buNone/>
            </a:pPr>
            <a:r>
              <a:rPr lang="en-US" sz="1400" dirty="0">
                <a:latin typeface="Consolas" panose="020B0609020204030204" pitchFamily="49" charset="0"/>
              </a:rPr>
              <a:t>      Us(nx+1, ell+1) = boundary(2);</a:t>
            </a:r>
          </a:p>
          <a:p>
            <a:pPr marL="0" indent="0">
              <a:buNone/>
            </a:pPr>
            <a:r>
              <a:rPr lang="en-US" sz="1400" dirty="0">
                <a:latin typeface="Consolas" panose="020B0609020204030204" pitchFamily="49" charset="0"/>
              </a:rPr>
              <a:t>    else</a:t>
            </a:r>
          </a:p>
          <a:p>
            <a:pPr marL="0" indent="0">
              <a:buNone/>
            </a:pPr>
            <a:r>
              <a:rPr lang="en-US" sz="1400" dirty="0">
                <a:latin typeface="Consolas" panose="020B0609020204030204" pitchFamily="49" charset="0"/>
              </a:rPr>
              <a:t>      Us(nx+1, ell+1) = 2.0/3.0*boundary(2)*h + 4.0/3.0*Us(</a:t>
            </a:r>
            <a:r>
              <a:rPr lang="en-US" sz="1400" dirty="0" err="1">
                <a:latin typeface="Consolas" panose="020B0609020204030204" pitchFamily="49" charset="0"/>
              </a:rPr>
              <a:t>nx</a:t>
            </a:r>
            <a:r>
              <a:rPr lang="en-US" sz="1400" dirty="0">
                <a:latin typeface="Consolas" panose="020B0609020204030204" pitchFamily="49" charset="0"/>
              </a:rPr>
              <a:t>, ell+1) ...</a:t>
            </a:r>
          </a:p>
          <a:p>
            <a:pPr marL="0" indent="0">
              <a:buNone/>
            </a:pPr>
            <a:r>
              <a:rPr lang="en-US" sz="1400" dirty="0">
                <a:latin typeface="Consolas" panose="020B0609020204030204" pitchFamily="49" charset="0"/>
              </a:rPr>
              <a:t>                                              - 1.0/3.0*Us(nx-1, ell+1);</a:t>
            </a:r>
          </a:p>
          <a:p>
            <a:pPr marL="0" indent="0">
              <a:buNone/>
            </a:pPr>
            <a:r>
              <a:rPr lang="en-US" sz="1400" dirty="0">
                <a:latin typeface="Consolas" panose="020B0609020204030204" pitchFamily="49" charset="0"/>
              </a:rPr>
              <a:t>    end</a:t>
            </a:r>
          </a:p>
          <a:p>
            <a:pPr marL="0" indent="0">
              <a:buNone/>
            </a:pPr>
            <a:r>
              <a:rPr lang="en-US" sz="1400" dirty="0">
                <a:latin typeface="Consolas" panose="020B0609020204030204" pitchFamily="49" charset="0"/>
              </a:rPr>
              <a:t>  end</a:t>
            </a:r>
          </a:p>
          <a:p>
            <a:pPr marL="0" indent="0">
              <a:buNone/>
            </a:pPr>
            <a:r>
              <a:rPr lang="en-US" sz="1400" dirty="0">
                <a:latin typeface="Consolas" panose="020B0609020204030204" pitchFamily="49" charset="0"/>
              </a:rPr>
              <a:t>end</a:t>
            </a:r>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17</a:t>
            </a:fld>
            <a:endParaRPr lang="en-CA"/>
          </a:p>
        </p:txBody>
      </p:sp>
      <p:pic>
        <p:nvPicPr>
          <p:cNvPr id="7" name="Audio 6">
            <a:hlinkClick r:id="" action="ppaction://media"/>
            <a:extLst>
              <a:ext uri="{FF2B5EF4-FFF2-40B4-BE49-F238E27FC236}">
                <a16:creationId xmlns:a16="http://schemas.microsoft.com/office/drawing/2014/main" id="{040AB3AC-110E-4BC1-BF04-07409DD2FF2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358770183"/>
      </p:ext>
    </p:extLst>
  </p:cSld>
  <p:clrMapOvr>
    <a:masterClrMapping/>
  </p:clrMapOvr>
  <mc:AlternateContent xmlns:mc="http://schemas.openxmlformats.org/markup-compatibility/2006" xmlns:p14="http://schemas.microsoft.com/office/powerpoint/2010/main">
    <mc:Choice Requires="p14">
      <p:transition spd="slow" p14:dur="2000" advTm="25132"/>
    </mc:Choice>
    <mc:Fallback xmlns="">
      <p:transition spd="slow" advTm="25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1</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04450"/>
            <a:ext cx="8534400" cy="4525963"/>
          </a:xfrm>
        </p:spPr>
        <p:txBody>
          <a:bodyPr/>
          <a:lstStyle/>
          <a:p>
            <a:r>
              <a:rPr lang="en-US" dirty="0"/>
              <a:t>Consider this example:</a:t>
            </a:r>
          </a:p>
          <a:p>
            <a:pPr marL="0" indent="0">
              <a:buNone/>
            </a:pPr>
            <a:r>
              <a:rPr lang="en-US" sz="1400" dirty="0">
                <a:latin typeface="Consolas" panose="020B0609020204030204" pitchFamily="49" charset="0"/>
              </a:rPr>
              <a:t>&gt;&gt;  u1_in = @(x)( sin( pi*x ) );</a:t>
            </a:r>
          </a:p>
          <a:p>
            <a:pPr marL="0" indent="0">
              <a:buNone/>
            </a:pPr>
            <a:r>
              <a:rPr lang="en-US" sz="1400" dirty="0">
                <a:latin typeface="Consolas" panose="020B0609020204030204" pitchFamily="49" charset="0"/>
              </a:rPr>
              <a:t>&gt;&gt; du1_in = @(x)( zeros( size( x ) ) );</a:t>
            </a:r>
          </a:p>
          <a:p>
            <a:pPr marL="0" indent="0">
              <a:buNone/>
            </a:pPr>
            <a:r>
              <a:rPr lang="en-US" sz="1400" dirty="0">
                <a:latin typeface="Consolas" panose="020B0609020204030204" pitchFamily="49" charset="0"/>
              </a:rPr>
              <a:t>&gt;&gt;  u1_bn = @(t)( [0.0, 0.0]' );</a:t>
            </a:r>
          </a:p>
          <a:p>
            <a:pPr marL="0" indent="0">
              <a:buNone/>
            </a:pPr>
            <a:r>
              <a:rPr lang="da-DK" sz="1400" dirty="0">
                <a:latin typeface="Consolas" panose="020B0609020204030204" pitchFamily="49" charset="0"/>
              </a:rPr>
              <a:t>&gt;&gt;  u1_di = @(t)( [true, true]' );</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[x1s, t1s, U1s] = wave( 0.3, [0, 1], [0, 0.5], u1_in, du1_in, u1_bn, u1_di, 10 );</a:t>
            </a:r>
          </a:p>
          <a:p>
            <a:pPr marL="0" indent="0">
              <a:buNone/>
            </a:pPr>
            <a:r>
              <a:rPr lang="en-US" sz="1400" dirty="0">
                <a:latin typeface="Consolas" panose="020B0609020204030204" pitchFamily="49" charset="0"/>
              </a:rPr>
              <a:t>&gt;&gt; mesh( t1s, x1s, U1s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18</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281492" y="3106084"/>
            <a:ext cx="4853333" cy="3622666"/>
          </a:xfrm>
          <a:prstGeom prst="rect">
            <a:avLst/>
          </a:prstGeom>
        </p:spPr>
      </p:pic>
      <p:cxnSp>
        <p:nvCxnSpPr>
          <p:cNvPr id="9" name="Straight Connector 8">
            <a:extLst>
              <a:ext uri="{FF2B5EF4-FFF2-40B4-BE49-F238E27FC236}">
                <a16:creationId xmlns:a16="http://schemas.microsoft.com/office/drawing/2014/main" id="{EE745D79-F7D7-43DA-ADBB-7B90E646314A}"/>
              </a:ext>
            </a:extLst>
          </p:cNvPr>
          <p:cNvCxnSpPr>
            <a:cxnSpLocks/>
          </p:cNvCxnSpPr>
          <p:nvPr/>
        </p:nvCxnSpPr>
        <p:spPr>
          <a:xfrm flipV="1">
            <a:off x="3608777" y="5329925"/>
            <a:ext cx="2162962" cy="579045"/>
          </a:xfrm>
          <a:prstGeom prst="line">
            <a:avLst/>
          </a:prstGeom>
          <a:ln w="28575">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C61F259-9998-40FC-95D8-98A250DE66C8}"/>
              </a:ext>
            </a:extLst>
          </p:cNvPr>
          <p:cNvCxnSpPr>
            <a:cxnSpLocks/>
          </p:cNvCxnSpPr>
          <p:nvPr/>
        </p:nvCxnSpPr>
        <p:spPr>
          <a:xfrm>
            <a:off x="4202739" y="5276760"/>
            <a:ext cx="1602297" cy="704744"/>
          </a:xfrm>
          <a:prstGeom prst="line">
            <a:avLst/>
          </a:prstGeom>
          <a:ln w="28575">
            <a:solidFill>
              <a:srgbClr val="FF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B59539C5-3D0A-45D2-B8A0-ED5CE26E84B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589037321"/>
      </p:ext>
    </p:extLst>
  </p:cSld>
  <p:clrMapOvr>
    <a:masterClrMapping/>
  </p:clrMapOvr>
  <mc:AlternateContent xmlns:mc="http://schemas.openxmlformats.org/markup-compatibility/2006" xmlns:p14="http://schemas.microsoft.com/office/powerpoint/2010/main">
    <mc:Choice Requires="p14">
      <p:transition spd="slow" p14:dur="2000" advTm="92420"/>
    </mc:Choice>
    <mc:Fallback xmlns="">
      <p:transition spd="slow" advTm="92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9"/>
                                        </p:tgtEl>
                                        <p:attrNameLst>
                                          <p:attrName>style.visibility</p:attrName>
                                        </p:attrNameLst>
                                      </p:cBhvr>
                                      <p:to>
                                        <p:strVal val="hidden"/>
                                      </p:to>
                                    </p:set>
                                  </p:childTnLst>
                                </p:cTn>
                              </p:par>
                              <p:par>
                                <p:cTn id="39" presetID="1"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10"/>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1</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Recalling that </a:t>
            </a:r>
            <a:r>
              <a:rPr lang="en-US" i="1" dirty="0" err="1">
                <a:latin typeface="Times New Roman" panose="02020603050405020304" pitchFamily="18" charset="0"/>
              </a:rPr>
              <a:t>n</a:t>
            </a:r>
            <a:r>
              <a:rPr lang="en-US" i="1" baseline="-25000" dirty="0" err="1">
                <a:latin typeface="Times New Roman" panose="02020603050405020304" pitchFamily="18" charset="0"/>
              </a:rPr>
              <a:t>x</a:t>
            </a:r>
            <a:r>
              <a:rPr lang="en-US" dirty="0">
                <a:latin typeface="Times New Roman" panose="02020603050405020304" pitchFamily="18" charset="0"/>
              </a:rPr>
              <a:t> = 10</a:t>
            </a:r>
            <a:r>
              <a:rPr lang="en-US" dirty="0"/>
              <a:t>, we see how the wave oscillates over time </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19</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0312" y="2437788"/>
            <a:ext cx="4143375" cy="3257550"/>
          </a:xfrm>
          <a:prstGeom prst="rect">
            <a:avLst/>
          </a:prstGeom>
        </p:spPr>
      </p:pic>
      <p:pic>
        <p:nvPicPr>
          <p:cNvPr id="7" name="Audio 6">
            <a:hlinkClick r:id="" action="ppaction://media"/>
            <a:extLst>
              <a:ext uri="{FF2B5EF4-FFF2-40B4-BE49-F238E27FC236}">
                <a16:creationId xmlns:a16="http://schemas.microsoft.com/office/drawing/2014/main" id="{442BFE6E-D1FA-46DA-BCB8-8482245C32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600913197"/>
      </p:ext>
    </p:extLst>
  </p:cSld>
  <p:clrMapOvr>
    <a:masterClrMapping/>
  </p:clrMapOvr>
  <mc:AlternateContent xmlns:mc="http://schemas.openxmlformats.org/markup-compatibility/2006" xmlns:p14="http://schemas.microsoft.com/office/powerpoint/2010/main">
    <mc:Choice Requires="p14">
      <p:transition spd="slow" p14:dur="2000" advTm="53226"/>
    </mc:Choice>
    <mc:Fallback xmlns="">
      <p:transition spd="slow" advTm="53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2</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125200"/>
            <a:ext cx="8534400" cy="4525963"/>
          </a:xfrm>
        </p:spPr>
        <p:txBody>
          <a:bodyPr/>
          <a:lstStyle/>
          <a:p>
            <a:r>
              <a:rPr lang="en-US" dirty="0"/>
              <a:t>Consider this example:</a:t>
            </a:r>
          </a:p>
          <a:p>
            <a:pPr marL="0" indent="0">
              <a:buNone/>
            </a:pPr>
            <a:r>
              <a:rPr lang="en-US" sz="1400" dirty="0">
                <a:latin typeface="Consolas" panose="020B0609020204030204" pitchFamily="49" charset="0"/>
              </a:rPr>
              <a:t>&gt;&gt;  u2_in = @(x)( 4.0*(x &lt;= 0.2).*x + (x &gt; 0.2).*(1.0 - x) );</a:t>
            </a:r>
          </a:p>
          <a:p>
            <a:pPr marL="0" indent="0">
              <a:buNone/>
            </a:pPr>
            <a:r>
              <a:rPr lang="en-US" sz="1400" dirty="0">
                <a:latin typeface="Consolas" panose="020B0609020204030204" pitchFamily="49" charset="0"/>
              </a:rPr>
              <a:t>&gt;&gt; du2_in = @(x)( zeros( size( x ) ) )</a:t>
            </a:r>
            <a:r>
              <a:rPr lang="pl-PL" sz="1400" dirty="0">
                <a:latin typeface="Consolas" panose="020B0609020204030204" pitchFamily="49" charset="0"/>
              </a:rPr>
              <a:t>;</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u2_bn = @(t)( [0.0, 0.0]' );</a:t>
            </a:r>
          </a:p>
          <a:p>
            <a:pPr marL="0" indent="0">
              <a:buNone/>
            </a:pPr>
            <a:r>
              <a:rPr lang="da-DK" sz="1400" dirty="0">
                <a:latin typeface="Consolas" panose="020B0609020204030204" pitchFamily="49" charset="0"/>
              </a:rPr>
              <a:t>&gt;&gt;  u2_di = @(t)( [true, true]' );</a:t>
            </a:r>
            <a:endParaRPr lang="en-US" sz="1400" dirty="0">
              <a:latin typeface="Consolas" panose="020B0609020204030204" pitchFamily="49" charset="0"/>
            </a:endParaRPr>
          </a:p>
          <a:p>
            <a:pPr marL="0" indent="0">
              <a:buNone/>
            </a:pPr>
            <a:r>
              <a:rPr lang="en-US" sz="1400" dirty="0">
                <a:latin typeface="Consolas" panose="020B0609020204030204" pitchFamily="49" charset="0"/>
              </a:rPr>
              <a:t>&gt;&gt; [x2s, t2s, U2s] = wave( 0.3, [0, 1], [0, 0.5], u1_in, du2_in, u2_bn, u2_di, 10 );</a:t>
            </a:r>
          </a:p>
          <a:p>
            <a:pPr marL="0" indent="0">
              <a:buNone/>
            </a:pPr>
            <a:r>
              <a:rPr lang="en-US" sz="1400" dirty="0">
                <a:latin typeface="Consolas" panose="020B0609020204030204" pitchFamily="49" charset="0"/>
              </a:rPr>
              <a:t>&gt;&gt; mesh( t2s, x2s, U2s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20</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107384" y="3102727"/>
            <a:ext cx="4826815" cy="3602872"/>
          </a:xfrm>
          <a:prstGeom prst="rect">
            <a:avLst/>
          </a:prstGeom>
        </p:spPr>
      </p:pic>
      <p:cxnSp>
        <p:nvCxnSpPr>
          <p:cNvPr id="10" name="Straight Connector 9">
            <a:extLst>
              <a:ext uri="{FF2B5EF4-FFF2-40B4-BE49-F238E27FC236}">
                <a16:creationId xmlns:a16="http://schemas.microsoft.com/office/drawing/2014/main" id="{48A3E017-8397-499A-B32A-FF27F6F77659}"/>
              </a:ext>
            </a:extLst>
          </p:cNvPr>
          <p:cNvCxnSpPr/>
          <p:nvPr/>
        </p:nvCxnSpPr>
        <p:spPr>
          <a:xfrm flipV="1">
            <a:off x="2636322" y="4085112"/>
            <a:ext cx="676894" cy="1246909"/>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C3BCAB4-E156-445C-AC7A-0C4B6BE82CD8}"/>
              </a:ext>
            </a:extLst>
          </p:cNvPr>
          <p:cNvCxnSpPr>
            <a:cxnSpLocks/>
          </p:cNvCxnSpPr>
          <p:nvPr/>
        </p:nvCxnSpPr>
        <p:spPr>
          <a:xfrm flipH="1" flipV="1">
            <a:off x="3313216" y="4085112"/>
            <a:ext cx="3420093" cy="1330036"/>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7C70413C-EEC0-4896-A684-B00E9409D45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810765076"/>
      </p:ext>
    </p:extLst>
  </p:cSld>
  <p:clrMapOvr>
    <a:masterClrMapping/>
  </p:clrMapOvr>
  <mc:AlternateContent xmlns:mc="http://schemas.openxmlformats.org/markup-compatibility/2006" xmlns:p14="http://schemas.microsoft.com/office/powerpoint/2010/main">
    <mc:Choice Requires="p14">
      <p:transition spd="slow" p14:dur="2000" advTm="46701"/>
    </mc:Choice>
    <mc:Fallback xmlns="">
      <p:transition spd="slow" advTm="46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1"/>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10"/>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1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2</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The wave appears to reflect through the center, not vertically</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21</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37788"/>
            <a:ext cx="4131295" cy="3257550"/>
          </a:xfrm>
          <a:prstGeom prst="rect">
            <a:avLst/>
          </a:prstGeom>
        </p:spPr>
      </p:pic>
      <p:pic>
        <p:nvPicPr>
          <p:cNvPr id="7" name="Audio 6">
            <a:hlinkClick r:id="" action="ppaction://media"/>
            <a:extLst>
              <a:ext uri="{FF2B5EF4-FFF2-40B4-BE49-F238E27FC236}">
                <a16:creationId xmlns:a16="http://schemas.microsoft.com/office/drawing/2014/main" id="{FD008F1B-B925-4E8C-A042-52E97F431A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14576916"/>
      </p:ext>
    </p:extLst>
  </p:cSld>
  <p:clrMapOvr>
    <a:masterClrMapping/>
  </p:clrMapOvr>
  <mc:AlternateContent xmlns:mc="http://schemas.openxmlformats.org/markup-compatibility/2006" xmlns:p14="http://schemas.microsoft.com/office/powerpoint/2010/main">
    <mc:Choice Requires="p14">
      <p:transition spd="slow" p14:dur="2000" advTm="25062"/>
    </mc:Choice>
    <mc:Fallback xmlns="">
      <p:transition spd="slow" advTm="25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2</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a:xfrm>
            <a:off x="457200" y="1600200"/>
            <a:ext cx="8534400" cy="4525963"/>
          </a:xfrm>
        </p:spPr>
        <p:txBody>
          <a:bodyPr/>
          <a:lstStyle/>
          <a:p>
            <a:r>
              <a:rPr lang="en-US" dirty="0"/>
              <a:t>Try it again with 30 sub-intervals: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Consolas" panose="020B0609020204030204" pitchFamily="49" charset="0"/>
                <a:ea typeface="Cambria" panose="02040503050406030204" pitchFamily="18" charset="0"/>
                <a:cs typeface="Times New Roman" panose="02020603050405020304" pitchFamily="18" charset="0"/>
              </a:rPr>
              <a:t>&gt;&gt; [x2s, t2s, U2s] = wave( 0.3, [0, 1], [0, 0.5], u1_in, du2_in, u2_bn, u2_di, 30 );</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22</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42537"/>
            <a:ext cx="4131295" cy="3248052"/>
          </a:xfrm>
          <a:prstGeom prst="rect">
            <a:avLst/>
          </a:prstGeom>
        </p:spPr>
      </p:pic>
      <p:pic>
        <p:nvPicPr>
          <p:cNvPr id="7" name="Audio 6">
            <a:hlinkClick r:id="" action="ppaction://media"/>
            <a:extLst>
              <a:ext uri="{FF2B5EF4-FFF2-40B4-BE49-F238E27FC236}">
                <a16:creationId xmlns:a16="http://schemas.microsoft.com/office/drawing/2014/main" id="{C9FFEFBC-86CD-46E1-9E38-DB89CFCF42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648584197"/>
      </p:ext>
    </p:extLst>
  </p:cSld>
  <p:clrMapOvr>
    <a:masterClrMapping/>
  </p:clrMapOvr>
  <mc:AlternateContent xmlns:mc="http://schemas.openxmlformats.org/markup-compatibility/2006" xmlns:p14="http://schemas.microsoft.com/office/powerpoint/2010/main">
    <mc:Choice Requires="p14">
      <p:transition spd="slow" p14:dur="2000" advTm="67111"/>
    </mc:Choice>
    <mc:Fallback xmlns="">
      <p:transition spd="slow" advTm="67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3</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243950"/>
            <a:ext cx="8534400" cy="4525963"/>
          </a:xfrm>
        </p:spPr>
        <p:txBody>
          <a:bodyPr/>
          <a:lstStyle/>
          <a:p>
            <a:r>
              <a:rPr lang="en-US" dirty="0"/>
              <a:t>Consider this example:</a:t>
            </a:r>
          </a:p>
          <a:p>
            <a:pPr marL="0" indent="0">
              <a:buNone/>
            </a:pPr>
            <a:r>
              <a:rPr lang="en-US" sz="1400" dirty="0">
                <a:latin typeface="Consolas" panose="020B0609020204030204" pitchFamily="49" charset="0"/>
              </a:rPr>
              <a:t>&gt;&gt;  u3_in = @(x)( zeros( size( x ) ) );</a:t>
            </a:r>
          </a:p>
          <a:p>
            <a:pPr marL="0" indent="0">
              <a:buNone/>
            </a:pPr>
            <a:r>
              <a:rPr lang="en-US" sz="1400" dirty="0">
                <a:latin typeface="Consolas" panose="020B0609020204030204" pitchFamily="49" charset="0"/>
              </a:rPr>
              <a:t>&gt;&gt; du3_in = @(x)( zeros( size( x ) ) );</a:t>
            </a:r>
          </a:p>
          <a:p>
            <a:pPr marL="0" indent="0">
              <a:buNone/>
            </a:pPr>
            <a:r>
              <a:rPr lang="en-US" sz="1400" dirty="0">
                <a:latin typeface="Consolas" panose="020B0609020204030204" pitchFamily="49" charset="0"/>
              </a:rPr>
              <a:t>&gt;&gt;  u3_bn = @(t)( [(t &lt;= 1)*sin(pi*t), 0]' );</a:t>
            </a:r>
          </a:p>
          <a:p>
            <a:pPr marL="0" indent="0">
              <a:buNone/>
            </a:pPr>
            <a:r>
              <a:rPr lang="en-US" sz="1400" dirty="0">
                <a:latin typeface="Consolas" panose="020B0609020204030204" pitchFamily="49" charset="0"/>
              </a:rPr>
              <a:t>&gt;&gt;  u3_di = @(t)( [true, true]' );</a:t>
            </a:r>
          </a:p>
          <a:p>
            <a:pPr marL="0" indent="0">
              <a:buNone/>
            </a:pPr>
            <a:r>
              <a:rPr lang="en-US" sz="1400" dirty="0">
                <a:latin typeface="Consolas" panose="020B0609020204030204" pitchFamily="49" charset="0"/>
              </a:rPr>
              <a:t>&gt;&gt; [x3s, t3s, U3s] = wave( 1.0, [0, 3], [0, 9], u3_in, du3_in, u3_bn, u3_di, 30 );</a:t>
            </a:r>
          </a:p>
          <a:p>
            <a:pPr marL="0" indent="0">
              <a:buNone/>
            </a:pPr>
            <a:r>
              <a:rPr lang="en-US" sz="1400" dirty="0">
                <a:latin typeface="Consolas" panose="020B0609020204030204" pitchFamily="49" charset="0"/>
              </a:rPr>
              <a:t>&gt;&gt; mesh( t3s, x3s, U3s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23</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377148" y="3399270"/>
            <a:ext cx="4389702" cy="3276599"/>
          </a:xfrm>
          <a:prstGeom prst="rect">
            <a:avLst/>
          </a:prstGeom>
        </p:spPr>
      </p:pic>
      <p:pic>
        <p:nvPicPr>
          <p:cNvPr id="8" name="Audio 7">
            <a:hlinkClick r:id="" action="ppaction://media"/>
            <a:extLst>
              <a:ext uri="{FF2B5EF4-FFF2-40B4-BE49-F238E27FC236}">
                <a16:creationId xmlns:a16="http://schemas.microsoft.com/office/drawing/2014/main" id="{DCF06055-AECF-41FA-9E14-07CCE0FF72D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997114545"/>
      </p:ext>
    </p:extLst>
  </p:cSld>
  <p:clrMapOvr>
    <a:masterClrMapping/>
  </p:clrMapOvr>
  <mc:AlternateContent xmlns:mc="http://schemas.openxmlformats.org/markup-compatibility/2006" xmlns:p14="http://schemas.microsoft.com/office/powerpoint/2010/main">
    <mc:Choice Requires="p14">
      <p:transition spd="slow" p14:dur="2000" advTm="67505"/>
    </mc:Choice>
    <mc:Fallback xmlns="">
      <p:transition spd="slow" advTm="67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3</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The Slinky</a:t>
            </a:r>
            <a:r>
              <a:rPr lang="en-US" baseline="30000" dirty="0"/>
              <a:t>®</a:t>
            </a:r>
            <a:r>
              <a:rPr lang="en-US" dirty="0"/>
              <a:t> travels back and forth between the fixed end points</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24</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42537"/>
            <a:ext cx="4131295" cy="3248052"/>
          </a:xfrm>
          <a:prstGeom prst="rect">
            <a:avLst/>
          </a:prstGeom>
        </p:spPr>
      </p:pic>
      <p:pic>
        <p:nvPicPr>
          <p:cNvPr id="10" name="Audio 9">
            <a:hlinkClick r:id="" action="ppaction://media"/>
            <a:extLst>
              <a:ext uri="{FF2B5EF4-FFF2-40B4-BE49-F238E27FC236}">
                <a16:creationId xmlns:a16="http://schemas.microsoft.com/office/drawing/2014/main" id="{77E38BA8-2319-437B-9BF6-CA6CF3C2F4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531688183"/>
      </p:ext>
    </p:extLst>
  </p:cSld>
  <p:clrMapOvr>
    <a:masterClrMapping/>
  </p:clrMapOvr>
  <mc:AlternateContent xmlns:mc="http://schemas.openxmlformats.org/markup-compatibility/2006" xmlns:p14="http://schemas.microsoft.com/office/powerpoint/2010/main">
    <mc:Choice Requires="p14">
      <p:transition spd="slow" p14:dur="2000" advTm="70639"/>
    </mc:Choice>
    <mc:Fallback xmlns="">
      <p:transition spd="slow" advTm="70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03E4-2CD8-4DFB-81CA-C73B71BDB692}"/>
              </a:ext>
            </a:extLst>
          </p:cNvPr>
          <p:cNvSpPr>
            <a:spLocks noGrp="1"/>
          </p:cNvSpPr>
          <p:nvPr>
            <p:ph type="title"/>
          </p:nvPr>
        </p:nvSpPr>
        <p:spPr/>
        <p:txBody>
          <a:bodyPr/>
          <a:lstStyle/>
          <a:p>
            <a:r>
              <a:rPr lang="en-US" dirty="0"/>
              <a:t>Example 4</a:t>
            </a:r>
          </a:p>
        </p:txBody>
      </p:sp>
      <p:sp>
        <p:nvSpPr>
          <p:cNvPr id="3" name="Content Placeholder 2">
            <a:extLst>
              <a:ext uri="{FF2B5EF4-FFF2-40B4-BE49-F238E27FC236}">
                <a16:creationId xmlns:a16="http://schemas.microsoft.com/office/drawing/2014/main" id="{046DFC4D-CE2B-46F4-B9B8-F7FAE7CC418B}"/>
              </a:ext>
            </a:extLst>
          </p:cNvPr>
          <p:cNvSpPr>
            <a:spLocks noGrp="1"/>
          </p:cNvSpPr>
          <p:nvPr>
            <p:ph idx="1"/>
          </p:nvPr>
        </p:nvSpPr>
        <p:spPr>
          <a:xfrm>
            <a:off x="457200" y="1243950"/>
            <a:ext cx="8534400" cy="4525963"/>
          </a:xfrm>
        </p:spPr>
        <p:txBody>
          <a:bodyPr/>
          <a:lstStyle/>
          <a:p>
            <a:r>
              <a:rPr lang="en-US" dirty="0"/>
              <a:t>Consider this example:</a:t>
            </a:r>
          </a:p>
          <a:p>
            <a:pPr marL="0" indent="0">
              <a:buNone/>
            </a:pPr>
            <a:r>
              <a:rPr lang="en-US" sz="1400" dirty="0">
                <a:latin typeface="Consolas" panose="020B0609020204030204" pitchFamily="49" charset="0"/>
              </a:rPr>
              <a:t>&gt;&gt;  u4_in = @(x)( zeros( size( x ) ) );</a:t>
            </a:r>
          </a:p>
          <a:p>
            <a:pPr marL="0" indent="0">
              <a:buNone/>
            </a:pPr>
            <a:r>
              <a:rPr lang="en-US" sz="1400" dirty="0">
                <a:latin typeface="Consolas" panose="020B0609020204030204" pitchFamily="49" charset="0"/>
              </a:rPr>
              <a:t>&gt;&gt; du4_in = @(x)( zeros( size( x ) ) );</a:t>
            </a:r>
          </a:p>
          <a:p>
            <a:pPr marL="0" indent="0">
              <a:buNone/>
            </a:pPr>
            <a:r>
              <a:rPr lang="en-US" sz="1400" dirty="0">
                <a:latin typeface="Consolas" panose="020B0609020204030204" pitchFamily="49" charset="0"/>
              </a:rPr>
              <a:t>&gt;&gt;  u4_bn = @(t)( [(t &lt;= 1)*sin(pi*t), 0]' );</a:t>
            </a:r>
          </a:p>
          <a:p>
            <a:pPr marL="0" indent="0">
              <a:buNone/>
            </a:pPr>
            <a:r>
              <a:rPr lang="en-US" sz="1400" dirty="0">
                <a:latin typeface="Consolas" panose="020B0609020204030204" pitchFamily="49" charset="0"/>
              </a:rPr>
              <a:t>&gt;&gt;  u4_di = @(t)( [t &lt;= 1, false]' );</a:t>
            </a:r>
          </a:p>
          <a:p>
            <a:pPr marL="0" indent="0">
              <a:buNone/>
            </a:pPr>
            <a:r>
              <a:rPr lang="en-US" sz="1400" dirty="0">
                <a:latin typeface="Consolas" panose="020B0609020204030204" pitchFamily="49" charset="0"/>
              </a:rPr>
              <a:t>&gt;&gt; [x4s, t4s, U4s] = wave( 1.0, [0, 3], [0, 9], u4_in, du4_in, u4_bn, u4_di, 30 );</a:t>
            </a:r>
          </a:p>
          <a:p>
            <a:pPr marL="0" indent="0">
              <a:buNone/>
            </a:pPr>
            <a:r>
              <a:rPr lang="en-US" sz="1400" dirty="0">
                <a:latin typeface="Consolas" panose="020B0609020204030204" pitchFamily="49" charset="0"/>
              </a:rPr>
              <a:t>&gt;&gt; mesh( t4s, x4s, U4s );</a:t>
            </a:r>
          </a:p>
          <a:p>
            <a:endParaRPr lang="en-US" sz="2000" dirty="0"/>
          </a:p>
        </p:txBody>
      </p:sp>
      <p:sp>
        <p:nvSpPr>
          <p:cNvPr id="4" name="Footer Placeholder 3">
            <a:extLst>
              <a:ext uri="{FF2B5EF4-FFF2-40B4-BE49-F238E27FC236}">
                <a16:creationId xmlns:a16="http://schemas.microsoft.com/office/drawing/2014/main" id="{9722013A-E4D1-4E40-B6A9-B575D818D721}"/>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28A4F80D-23BC-4C10-9A55-18683C82FACA}"/>
              </a:ext>
            </a:extLst>
          </p:cNvPr>
          <p:cNvSpPr>
            <a:spLocks noGrp="1"/>
          </p:cNvSpPr>
          <p:nvPr>
            <p:ph type="sldNum" sz="quarter" idx="12"/>
          </p:nvPr>
        </p:nvSpPr>
        <p:spPr/>
        <p:txBody>
          <a:bodyPr/>
          <a:lstStyle/>
          <a:p>
            <a:fld id="{42EF6DC8-DA9C-4533-8A40-BB00A2545AF8}" type="slidenum">
              <a:rPr lang="en-CA" smtClean="0"/>
              <a:pPr/>
              <a:t>25</a:t>
            </a:fld>
            <a:endParaRPr lang="en-CA"/>
          </a:p>
        </p:txBody>
      </p:sp>
      <p:pic>
        <p:nvPicPr>
          <p:cNvPr id="7" name="Picture 6">
            <a:extLst>
              <a:ext uri="{FF2B5EF4-FFF2-40B4-BE49-F238E27FC236}">
                <a16:creationId xmlns:a16="http://schemas.microsoft.com/office/drawing/2014/main" id="{78E858F9-6A38-4317-9838-75CF0933E6A5}"/>
              </a:ext>
            </a:extLst>
          </p:cNvPr>
          <p:cNvPicPr>
            <a:picLocks noChangeAspect="1"/>
          </p:cNvPicPr>
          <p:nvPr/>
        </p:nvPicPr>
        <p:blipFill>
          <a:blip r:embed="rId5"/>
          <a:srcRect/>
          <a:stretch/>
        </p:blipFill>
        <p:spPr>
          <a:xfrm>
            <a:off x="2377148" y="3399270"/>
            <a:ext cx="4389702" cy="3276598"/>
          </a:xfrm>
          <a:prstGeom prst="rect">
            <a:avLst/>
          </a:prstGeom>
        </p:spPr>
      </p:pic>
      <p:pic>
        <p:nvPicPr>
          <p:cNvPr id="11" name="Audio 10">
            <a:hlinkClick r:id="" action="ppaction://media"/>
            <a:extLst>
              <a:ext uri="{FF2B5EF4-FFF2-40B4-BE49-F238E27FC236}">
                <a16:creationId xmlns:a16="http://schemas.microsoft.com/office/drawing/2014/main" id="{1BADC23A-1CD9-41BE-8DB5-062C9DA8FF7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488722307"/>
      </p:ext>
    </p:extLst>
  </p:cSld>
  <p:clrMapOvr>
    <a:masterClrMapping/>
  </p:clrMapOvr>
  <mc:AlternateContent xmlns:mc="http://schemas.openxmlformats.org/markup-compatibility/2006" xmlns:p14="http://schemas.microsoft.com/office/powerpoint/2010/main">
    <mc:Choice Requires="p14">
      <p:transition spd="slow" p14:dur="2000" advTm="56314"/>
    </mc:Choice>
    <mc:Fallback xmlns="">
      <p:transition spd="slow" advTm="56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D089-A6A4-443A-B824-7D39B89A9AF8}"/>
              </a:ext>
            </a:extLst>
          </p:cNvPr>
          <p:cNvSpPr>
            <a:spLocks noGrp="1"/>
          </p:cNvSpPr>
          <p:nvPr>
            <p:ph type="title"/>
          </p:nvPr>
        </p:nvSpPr>
        <p:spPr/>
        <p:txBody>
          <a:bodyPr/>
          <a:lstStyle/>
          <a:p>
            <a:r>
              <a:rPr lang="en-US" dirty="0"/>
              <a:t>Example 4</a:t>
            </a:r>
          </a:p>
        </p:txBody>
      </p:sp>
      <p:sp>
        <p:nvSpPr>
          <p:cNvPr id="3" name="Content Placeholder 2">
            <a:extLst>
              <a:ext uri="{FF2B5EF4-FFF2-40B4-BE49-F238E27FC236}">
                <a16:creationId xmlns:a16="http://schemas.microsoft.com/office/drawing/2014/main" id="{C1FBAD7F-AC3B-4178-ADB0-CAC3737FF3E7}"/>
              </a:ext>
            </a:extLst>
          </p:cNvPr>
          <p:cNvSpPr>
            <a:spLocks noGrp="1"/>
          </p:cNvSpPr>
          <p:nvPr>
            <p:ph idx="1"/>
          </p:nvPr>
        </p:nvSpPr>
        <p:spPr/>
        <p:txBody>
          <a:bodyPr/>
          <a:lstStyle/>
          <a:p>
            <a:r>
              <a:rPr lang="en-US" dirty="0"/>
              <a:t>Note the water wave bounces back and forth between the two boundaries—the edges of a pool do not fix the water height</a:t>
            </a:r>
          </a:p>
        </p:txBody>
      </p:sp>
      <p:sp>
        <p:nvSpPr>
          <p:cNvPr id="4" name="Footer Placeholder 3">
            <a:extLst>
              <a:ext uri="{FF2B5EF4-FFF2-40B4-BE49-F238E27FC236}">
                <a16:creationId xmlns:a16="http://schemas.microsoft.com/office/drawing/2014/main" id="{36269668-1C02-4E6D-8321-D1C225A450C9}"/>
              </a:ext>
            </a:extLst>
          </p:cNvPr>
          <p:cNvSpPr>
            <a:spLocks noGrp="1"/>
          </p:cNvSpPr>
          <p:nvPr>
            <p:ph type="ftr" sz="quarter" idx="11"/>
          </p:nvPr>
        </p:nvSpPr>
        <p:spPr/>
        <p:txBody>
          <a:bodyPr/>
          <a:lstStyle/>
          <a:p>
            <a:r>
              <a:rPr lang="en-US"/>
              <a:t>The wave equation</a:t>
            </a:r>
            <a:endParaRPr lang="en-CA" dirty="0"/>
          </a:p>
        </p:txBody>
      </p:sp>
      <p:sp>
        <p:nvSpPr>
          <p:cNvPr id="5" name="Slide Number Placeholder 4">
            <a:extLst>
              <a:ext uri="{FF2B5EF4-FFF2-40B4-BE49-F238E27FC236}">
                <a16:creationId xmlns:a16="http://schemas.microsoft.com/office/drawing/2014/main" id="{4EF422D5-C239-4105-B7E4-83AE2B3EDA79}"/>
              </a:ext>
            </a:extLst>
          </p:cNvPr>
          <p:cNvSpPr>
            <a:spLocks noGrp="1"/>
          </p:cNvSpPr>
          <p:nvPr>
            <p:ph type="sldNum" sz="quarter" idx="12"/>
          </p:nvPr>
        </p:nvSpPr>
        <p:spPr/>
        <p:txBody>
          <a:bodyPr/>
          <a:lstStyle/>
          <a:p>
            <a:fld id="{42EF6DC8-DA9C-4533-8A40-BB00A2545AF8}" type="slidenum">
              <a:rPr lang="en-CA" smtClean="0"/>
              <a:pPr/>
              <a:t>26</a:t>
            </a:fld>
            <a:endParaRPr lang="en-CA"/>
          </a:p>
        </p:txBody>
      </p:sp>
      <p:pic>
        <p:nvPicPr>
          <p:cNvPr id="9" name="Picture 8">
            <a:extLst>
              <a:ext uri="{FF2B5EF4-FFF2-40B4-BE49-F238E27FC236}">
                <a16:creationId xmlns:a16="http://schemas.microsoft.com/office/drawing/2014/main" id="{577A6DFB-B454-453F-907E-3F7E8FD1B7A1}"/>
              </a:ext>
            </a:extLst>
          </p:cNvPr>
          <p:cNvPicPr>
            <a:picLocks noChangeAspect="1"/>
          </p:cNvPicPr>
          <p:nvPr/>
        </p:nvPicPr>
        <p:blipFill>
          <a:blip r:embed="rId4"/>
          <a:srcRect/>
          <a:stretch/>
        </p:blipFill>
        <p:spPr>
          <a:xfrm>
            <a:off x="2506352" y="2442537"/>
            <a:ext cx="4131294" cy="3248052"/>
          </a:xfrm>
          <a:prstGeom prst="rect">
            <a:avLst/>
          </a:prstGeom>
        </p:spPr>
      </p:pic>
      <p:pic>
        <p:nvPicPr>
          <p:cNvPr id="6" name="Audio 5">
            <a:hlinkClick r:id="" action="ppaction://media"/>
            <a:extLst>
              <a:ext uri="{FF2B5EF4-FFF2-40B4-BE49-F238E27FC236}">
                <a16:creationId xmlns:a16="http://schemas.microsoft.com/office/drawing/2014/main" id="{3F05D4BD-9F8F-443B-8A41-3922006703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067422082"/>
      </p:ext>
    </p:extLst>
  </p:cSld>
  <p:clrMapOvr>
    <a:masterClrMapping/>
  </p:clrMapOvr>
  <mc:AlternateContent xmlns:mc="http://schemas.openxmlformats.org/markup-compatibility/2006" xmlns:p14="http://schemas.microsoft.com/office/powerpoint/2010/main">
    <mc:Choice Requires="p14">
      <p:transition spd="slow" p14:dur="2000" advTm="38157"/>
    </mc:Choice>
    <mc:Fallback xmlns="">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endParaRPr lang="en-CA" dirty="0"/>
          </a:p>
        </p:txBody>
      </p:sp>
      <p:sp>
        <p:nvSpPr>
          <p:cNvPr id="3" name="Content Placeholder 2"/>
          <p:cNvSpPr>
            <a:spLocks noGrp="1"/>
          </p:cNvSpPr>
          <p:nvPr>
            <p:ph idx="1"/>
          </p:nvPr>
        </p:nvSpPr>
        <p:spPr>
          <a:xfrm>
            <a:off x="457200" y="1600200"/>
            <a:ext cx="8435130" cy="4525963"/>
          </a:xfrm>
        </p:spPr>
        <p:txBody>
          <a:bodyPr/>
          <a:lstStyle/>
          <a:p>
            <a:r>
              <a:rPr lang="en-US" dirty="0"/>
              <a:t>Following this topic, you now</a:t>
            </a:r>
          </a:p>
          <a:p>
            <a:pPr lvl="1"/>
            <a:r>
              <a:rPr lang="en-US" dirty="0"/>
              <a:t>Understand how to approximate the wave equation with a</a:t>
            </a:r>
            <a:br>
              <a:rPr lang="en-US" dirty="0"/>
            </a:br>
            <a:r>
              <a:rPr lang="en-US" dirty="0"/>
              <a:t>finite-difference equation</a:t>
            </a:r>
          </a:p>
          <a:p>
            <a:pPr lvl="1"/>
            <a:r>
              <a:rPr lang="en-US" dirty="0"/>
              <a:t>Understand we require one more initial condition:</a:t>
            </a:r>
            <a:br>
              <a:rPr lang="en-US" dirty="0"/>
            </a:br>
            <a:r>
              <a:rPr lang="en-US" dirty="0"/>
              <a:t>		the initial speed</a:t>
            </a:r>
          </a:p>
          <a:p>
            <a:pPr lvl="1"/>
            <a:r>
              <a:rPr lang="en-US" dirty="0"/>
              <a:t>Are aware of how to implement such a solution in </a:t>
            </a:r>
            <a:r>
              <a:rPr lang="en-US" dirty="0" err="1"/>
              <a:t>M</a:t>
            </a:r>
            <a:r>
              <a:rPr lang="en-US" cap="small" dirty="0" err="1"/>
              <a:t>atlab</a:t>
            </a:r>
            <a:endParaRPr lang="en-US" dirty="0"/>
          </a:p>
          <a:p>
            <a:pPr lvl="1"/>
            <a:r>
              <a:rPr lang="en-US" dirty="0"/>
              <a:t>Have seen four examples including Dirichlet (fixed) and Neumann (fixed derivative) boundary conditions</a:t>
            </a:r>
          </a:p>
          <a:p>
            <a:pPr marL="457200" lvl="1" indent="0">
              <a:buNone/>
            </a:pPr>
            <a:endParaRPr lang="en-US" dirty="0"/>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27</a:t>
            </a:fld>
            <a:endParaRPr lang="en-CA"/>
          </a:p>
        </p:txBody>
      </p:sp>
      <p:pic>
        <p:nvPicPr>
          <p:cNvPr id="9" name="Audio 8">
            <a:hlinkClick r:id="" action="ppaction://media"/>
            <a:extLst>
              <a:ext uri="{FF2B5EF4-FFF2-40B4-BE49-F238E27FC236}">
                <a16:creationId xmlns:a16="http://schemas.microsoft.com/office/drawing/2014/main" id="{99BC17CD-C8B2-4FFA-95B0-4B3190314E0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475975949"/>
      </p:ext>
    </p:extLst>
  </p:cSld>
  <p:clrMapOvr>
    <a:masterClrMapping/>
  </p:clrMapOvr>
  <mc:AlternateContent xmlns:mc="http://schemas.openxmlformats.org/markup-compatibility/2006" xmlns:p14="http://schemas.microsoft.com/office/powerpoint/2010/main">
    <mc:Choice Requires="p14">
      <p:transition spd="slow" p14:dur="2000" advTm="36260"/>
    </mc:Choice>
    <mc:Fallback xmlns="">
      <p:transition spd="slow" advTm="3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References</a:t>
            </a:r>
          </a:p>
        </p:txBody>
      </p:sp>
      <p:sp>
        <p:nvSpPr>
          <p:cNvPr id="3" name="Content Placeholder 2"/>
          <p:cNvSpPr>
            <a:spLocks noGrp="1"/>
          </p:cNvSpPr>
          <p:nvPr>
            <p:ph idx="1"/>
          </p:nvPr>
        </p:nvSpPr>
        <p:spPr>
          <a:xfrm>
            <a:off x="457200" y="1600200"/>
            <a:ext cx="8686800" cy="4525963"/>
          </a:xfrm>
        </p:spPr>
        <p:txBody>
          <a:bodyPr>
            <a:normAutofit/>
          </a:bodyPr>
          <a:lstStyle/>
          <a:p>
            <a:pPr marL="0" indent="0">
              <a:buNone/>
            </a:pPr>
            <a:r>
              <a:rPr lang="en-US" dirty="0"/>
              <a:t>[1]	https://en.wikipedia.org/wiki/Wave_equation</a:t>
            </a:r>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28</a:t>
            </a:fld>
            <a:endParaRPr lang="en-CA"/>
          </a:p>
        </p:txBody>
      </p:sp>
      <p:pic>
        <p:nvPicPr>
          <p:cNvPr id="5" name="Audio 4">
            <a:hlinkClick r:id="" action="ppaction://media"/>
            <a:extLst>
              <a:ext uri="{FF2B5EF4-FFF2-40B4-BE49-F238E27FC236}">
                <a16:creationId xmlns:a16="http://schemas.microsoft.com/office/drawing/2014/main" id="{928CDBF0-D9DC-4A82-87AE-A279DFA76C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40462976"/>
      </p:ext>
    </p:extLst>
  </p:cSld>
  <p:clrMapOvr>
    <a:masterClrMapping/>
  </p:clrMapOvr>
  <mc:AlternateContent xmlns:mc="http://schemas.openxmlformats.org/markup-compatibility/2006" xmlns:p14="http://schemas.microsoft.com/office/powerpoint/2010/main">
    <mc:Choice Requires="p14">
      <p:transition spd="slow" p14:dur="2000" advTm="1728"/>
    </mc:Choice>
    <mc:Fallback xmlns="">
      <p:transition spd="slow" advTm="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Acknowledgments</a:t>
            </a:r>
          </a:p>
        </p:txBody>
      </p:sp>
      <p:sp>
        <p:nvSpPr>
          <p:cNvPr id="3" name="Content Placeholder 2"/>
          <p:cNvSpPr>
            <a:spLocks noGrp="1"/>
          </p:cNvSpPr>
          <p:nvPr>
            <p:ph idx="1"/>
          </p:nvPr>
        </p:nvSpPr>
        <p:spPr/>
        <p:txBody>
          <a:bodyPr>
            <a:normAutofit/>
          </a:bodyPr>
          <a:lstStyle/>
          <a:p>
            <a:pPr marL="0" indent="0">
              <a:buNone/>
            </a:pPr>
            <a:r>
              <a:rPr lang="en-US" sz="1800" dirty="0"/>
              <a:t>None so far.</a:t>
            </a:r>
            <a:endParaRPr lang="en-CA" sz="1800" dirty="0"/>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29</a:t>
            </a:fld>
            <a:endParaRPr lang="en-CA"/>
          </a:p>
        </p:txBody>
      </p:sp>
      <p:pic>
        <p:nvPicPr>
          <p:cNvPr id="7" name="Audio 6">
            <a:hlinkClick r:id="" action="ppaction://media"/>
            <a:extLst>
              <a:ext uri="{FF2B5EF4-FFF2-40B4-BE49-F238E27FC236}">
                <a16:creationId xmlns:a16="http://schemas.microsoft.com/office/drawing/2014/main" id="{718CC8B1-5C10-42BE-A05E-D186C74E8F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886795597"/>
      </p:ext>
    </p:extLst>
  </p:cSld>
  <p:clrMapOvr>
    <a:masterClrMapping/>
  </p:clrMapOvr>
  <mc:AlternateContent xmlns:mc="http://schemas.openxmlformats.org/markup-compatibility/2006" xmlns:p14="http://schemas.microsoft.com/office/powerpoint/2010/main">
    <mc:Choice Requires="p14">
      <p:transition spd="slow" p14:dur="2000" advTm="1821"/>
    </mc:Choice>
    <mc:Fallback xmlns="">
      <p:transition spd="slow" advTm="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Colophon </a:t>
            </a:r>
          </a:p>
        </p:txBody>
      </p:sp>
      <p:sp>
        <p:nvSpPr>
          <p:cNvPr id="3" name="Content Placeholder 2"/>
          <p:cNvSpPr>
            <a:spLocks noGrp="1"/>
          </p:cNvSpPr>
          <p:nvPr>
            <p:ph idx="1"/>
          </p:nvPr>
        </p:nvSpPr>
        <p:spPr/>
        <p:txBody>
          <a:bodyPr>
            <a:normAutofit/>
          </a:bodyPr>
          <a:lstStyle/>
          <a:p>
            <a:pPr marL="0" indent="0">
              <a:buNone/>
            </a:pPr>
            <a:r>
              <a:rPr lang="en-CA" sz="1800" dirty="0"/>
              <a:t>These slides were prepared using the Cambria typeface. Mathematical equations use </a:t>
            </a:r>
            <a:r>
              <a:rPr lang="en-CA" sz="1800" dirty="0">
                <a:latin typeface="Times New Roman" panose="02020603050405020304" pitchFamily="18" charset="0"/>
              </a:rPr>
              <a:t>Times New Roman</a:t>
            </a:r>
            <a:r>
              <a:rPr lang="en-CA" sz="1800" dirty="0"/>
              <a:t>, and source code is presented using </a:t>
            </a:r>
            <a:r>
              <a:rPr lang="en-CA" sz="1800" dirty="0">
                <a:latin typeface="Consolas" panose="020B0609020204030204" pitchFamily="49" charset="0"/>
                <a:cs typeface="Consolas" panose="020B0609020204030204" pitchFamily="49" charset="0"/>
              </a:rPr>
              <a:t>Consolas</a:t>
            </a:r>
            <a:r>
              <a:rPr lang="en-CA" sz="1800" dirty="0"/>
              <a:t>.  Mathematical equations are prepared in </a:t>
            </a:r>
            <a:r>
              <a:rPr lang="en-CA" sz="1800" dirty="0" err="1"/>
              <a:t>MathType</a:t>
            </a:r>
            <a:r>
              <a:rPr lang="en-CA" sz="1800" dirty="0"/>
              <a:t> by Design Science, Inc.</a:t>
            </a:r>
          </a:p>
          <a:p>
            <a:pPr marL="0" indent="0">
              <a:buNone/>
            </a:pPr>
            <a:r>
              <a:rPr lang="en-CA" sz="1800" dirty="0"/>
              <a:t>Examples may be formulated and checked using Maple by </a:t>
            </a:r>
            <a:r>
              <a:rPr lang="en-CA" sz="1800" dirty="0" err="1"/>
              <a:t>Maplesoft</a:t>
            </a:r>
            <a:r>
              <a:rPr lang="en-CA" sz="1800" dirty="0"/>
              <a:t>, Inc.</a:t>
            </a:r>
          </a:p>
          <a:p>
            <a:pPr marL="0" indent="0">
              <a:buNone/>
            </a:pPr>
            <a:endParaRPr lang="en-CA" sz="1050" dirty="0"/>
          </a:p>
          <a:p>
            <a:pPr marL="0" indent="0">
              <a:buNone/>
            </a:pPr>
            <a:r>
              <a:rPr lang="en-CA" sz="1800" dirty="0"/>
              <a:t>The photographs of flowers and a monarch butter appearing on the title slide and accenting the top of each other slide were taken at the Royal Botanical Gardens in October of 2017 by Douglas Wilhelm Harder. Please see</a:t>
            </a:r>
          </a:p>
          <a:p>
            <a:pPr marL="0" indent="0" algn="ctr">
              <a:buNone/>
            </a:pPr>
            <a:r>
              <a:rPr lang="en-CA" sz="1800" dirty="0"/>
              <a:t>https://www.rbg.ca/</a:t>
            </a:r>
          </a:p>
          <a:p>
            <a:pPr marL="0" indent="0">
              <a:buNone/>
            </a:pPr>
            <a:r>
              <a:rPr lang="en-CA" sz="1800" dirty="0"/>
              <a:t>for more information.</a:t>
            </a:r>
          </a:p>
        </p:txBody>
      </p:sp>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7" y="4538542"/>
            <a:ext cx="3240360" cy="2163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10400" y="3733800"/>
            <a:ext cx="1981200" cy="29678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7773" y="4568054"/>
            <a:ext cx="3357428"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US"/>
              <a:t>The wave equation</a:t>
            </a:r>
            <a:endParaRPr lang="en-CA"/>
          </a:p>
        </p:txBody>
      </p:sp>
      <p:sp>
        <p:nvSpPr>
          <p:cNvPr id="7" name="Slide Number Placeholder 6"/>
          <p:cNvSpPr>
            <a:spLocks noGrp="1"/>
          </p:cNvSpPr>
          <p:nvPr>
            <p:ph type="sldNum" sz="quarter" idx="12"/>
          </p:nvPr>
        </p:nvSpPr>
        <p:spPr/>
        <p:txBody>
          <a:bodyPr/>
          <a:lstStyle/>
          <a:p>
            <a:fld id="{42EF6DC8-DA9C-4533-8A40-BB00A2545AF8}" type="slidenum">
              <a:rPr lang="en-CA" smtClean="0"/>
              <a:pPr/>
              <a:t>30</a:t>
            </a:fld>
            <a:endParaRPr lang="en-CA"/>
          </a:p>
        </p:txBody>
      </p:sp>
      <p:pic>
        <p:nvPicPr>
          <p:cNvPr id="8" name="Audio 7">
            <a:hlinkClick r:id="" action="ppaction://media"/>
            <a:extLst>
              <a:ext uri="{FF2B5EF4-FFF2-40B4-BE49-F238E27FC236}">
                <a16:creationId xmlns:a16="http://schemas.microsoft.com/office/drawing/2014/main" id="{D23E4374-F87D-4214-96CF-B496C02A73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131585356"/>
      </p:ext>
    </p:extLst>
  </p:cSld>
  <p:clrMapOvr>
    <a:masterClrMapping/>
  </p:clrMapOvr>
  <mc:AlternateContent xmlns:mc="http://schemas.openxmlformats.org/markup-compatibility/2006" xmlns:p14="http://schemas.microsoft.com/office/powerpoint/2010/main">
    <mc:Choice Requires="p14">
      <p:transition spd="slow" p14:dur="2000" advTm="1890"/>
    </mc:Choice>
    <mc:Fallback xmlns="">
      <p:transition spd="slow" advTm="1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Disclaimer</a:t>
            </a:r>
          </a:p>
        </p:txBody>
      </p:sp>
      <p:sp>
        <p:nvSpPr>
          <p:cNvPr id="3" name="Content Placeholder 2"/>
          <p:cNvSpPr>
            <a:spLocks noGrp="1"/>
          </p:cNvSpPr>
          <p:nvPr>
            <p:ph idx="1"/>
          </p:nvPr>
        </p:nvSpPr>
        <p:spPr/>
        <p:txBody>
          <a:bodyPr/>
          <a:lstStyle/>
          <a:p>
            <a:pPr marL="0" indent="0" algn="just">
              <a:buNone/>
            </a:pPr>
            <a:r>
              <a:rPr lang="en-CA" dirty="0"/>
              <a:t>These slides are provided for the </a:t>
            </a:r>
            <a:r>
              <a:rPr lang="en-CA" cap="small" dirty="0" err="1"/>
              <a:t>ece</a:t>
            </a:r>
            <a:r>
              <a:rPr lang="en-CA" dirty="0"/>
              <a:t> 204 </a:t>
            </a:r>
            <a:r>
              <a:rPr lang="en-CA" i="1" dirty="0"/>
              <a:t>Numerical methods</a:t>
            </a:r>
            <a:r>
              <a:rPr lang="en-CA" dirty="0"/>
              <a:t> course taught at the University of Waterloo. The material in it reflects the author’s best judgment in light of the information available to them at the time of preparation. Any reliance on these course slides by any party for any other purpose are the responsibility of such parties. The authors accept no responsibility for damages, if any, suffered by any party as a result of decisions made or actions based on these course slides for any other purpose than that for which it was intended.</a:t>
            </a:r>
          </a:p>
          <a:p>
            <a:pPr marL="0" indent="0">
              <a:buNone/>
            </a:pPr>
            <a:endParaRPr lang="en-CA" dirty="0"/>
          </a:p>
        </p:txBody>
      </p:sp>
      <p:sp>
        <p:nvSpPr>
          <p:cNvPr id="4" name="Footer Placeholder 3"/>
          <p:cNvSpPr>
            <a:spLocks noGrp="1"/>
          </p:cNvSpPr>
          <p:nvPr>
            <p:ph type="ftr" sz="quarter" idx="11"/>
          </p:nvPr>
        </p:nvSpPr>
        <p:spPr/>
        <p:txBody>
          <a:bodyPr/>
          <a:lstStyle/>
          <a:p>
            <a:r>
              <a:rPr lang="en-US"/>
              <a:t>The wave equation</a:t>
            </a:r>
            <a:endParaRPr lang="en-CA"/>
          </a:p>
        </p:txBody>
      </p:sp>
      <p:sp>
        <p:nvSpPr>
          <p:cNvPr id="6" name="Slide Number Placeholder 5"/>
          <p:cNvSpPr>
            <a:spLocks noGrp="1"/>
          </p:cNvSpPr>
          <p:nvPr>
            <p:ph type="sldNum" sz="quarter" idx="12"/>
          </p:nvPr>
        </p:nvSpPr>
        <p:spPr/>
        <p:txBody>
          <a:bodyPr/>
          <a:lstStyle/>
          <a:p>
            <a:fld id="{42EF6DC8-DA9C-4533-8A40-BB00A2545AF8}" type="slidenum">
              <a:rPr lang="en-CA" smtClean="0"/>
              <a:pPr/>
              <a:t>31</a:t>
            </a:fld>
            <a:endParaRPr lang="en-CA"/>
          </a:p>
        </p:txBody>
      </p:sp>
      <p:pic>
        <p:nvPicPr>
          <p:cNvPr id="7" name="Audio 6">
            <a:hlinkClick r:id="" action="ppaction://media"/>
            <a:extLst>
              <a:ext uri="{FF2B5EF4-FFF2-40B4-BE49-F238E27FC236}">
                <a16:creationId xmlns:a16="http://schemas.microsoft.com/office/drawing/2014/main" id="{552E99E1-BF8D-4AB8-B73F-CB7EA44F3D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4272497073"/>
      </p:ext>
    </p:extLst>
  </p:cSld>
  <p:clrMapOvr>
    <a:masterClrMapping/>
  </p:clrMapOvr>
  <mc:AlternateContent xmlns:mc="http://schemas.openxmlformats.org/markup-compatibility/2006" xmlns:p14="http://schemas.microsoft.com/office/powerpoint/2010/main">
    <mc:Choice Requires="p14">
      <p:transition spd="slow" p14:dur="2000" advTm="3802"/>
    </mc:Choice>
    <mc:Fallback xmlns="">
      <p:transition spd="slow" advTm="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6.3|10|24"/>
</p:tagLst>
</file>

<file path=ppt/tags/tag2.xml><?xml version="1.0" encoding="utf-8"?>
<p:tagLst xmlns:a="http://schemas.openxmlformats.org/drawingml/2006/main" xmlns:r="http://schemas.openxmlformats.org/officeDocument/2006/relationships" xmlns:p="http://schemas.openxmlformats.org/presentationml/2006/main">
  <p:tag name="TIMING" val="|4.8|23.1"/>
</p:tagLst>
</file>

<file path=ppt/tags/tag3.xml><?xml version="1.0" encoding="utf-8"?>
<p:tagLst xmlns:a="http://schemas.openxmlformats.org/drawingml/2006/main" xmlns:r="http://schemas.openxmlformats.org/officeDocument/2006/relationships" xmlns:p="http://schemas.openxmlformats.org/presentationml/2006/main">
  <p:tag name="TIMING" val="|23.2|28.7|5.8|41.8|2.4"/>
</p:tagLst>
</file>

<file path=ppt/tags/tag4.xml><?xml version="1.0" encoding="utf-8"?>
<p:tagLst xmlns:a="http://schemas.openxmlformats.org/drawingml/2006/main" xmlns:r="http://schemas.openxmlformats.org/officeDocument/2006/relationships" xmlns:p="http://schemas.openxmlformats.org/presentationml/2006/main">
  <p:tag name="TIMING" val="|7.2|3.5|19|6.8|12.1"/>
</p:tagLst>
</file>

<file path=ppt/tags/tag5.xml><?xml version="1.0" encoding="utf-8"?>
<p:tagLst xmlns:a="http://schemas.openxmlformats.org/drawingml/2006/main" xmlns:r="http://schemas.openxmlformats.org/officeDocument/2006/relationships" xmlns:p="http://schemas.openxmlformats.org/presentationml/2006/main">
  <p:tag name="TIMING" val="|19.3|7.4|15|8.4|7.5|8.1"/>
</p:tagLst>
</file>

<file path=ppt/tags/tag6.xml><?xml version="1.0" encoding="utf-8"?>
<p:tagLst xmlns:a="http://schemas.openxmlformats.org/drawingml/2006/main" xmlns:r="http://schemas.openxmlformats.org/officeDocument/2006/relationships" xmlns:p="http://schemas.openxmlformats.org/presentationml/2006/main">
  <p:tag name="TIMING" val="|61.8"/>
</p:tagLst>
</file>

<file path=ppt/tags/tag7.xml><?xml version="1.0" encoding="utf-8"?>
<p:tagLst xmlns:a="http://schemas.openxmlformats.org/drawingml/2006/main" xmlns:r="http://schemas.openxmlformats.org/officeDocument/2006/relationships" xmlns:p="http://schemas.openxmlformats.org/presentationml/2006/main">
  <p:tag name="TIMING" val="|11.8|19.3|25.2"/>
</p:tagLst>
</file>

<file path=ppt/tags/tag8.xml><?xml version="1.0" encoding="utf-8"?>
<p:tagLst xmlns:a="http://schemas.openxmlformats.org/drawingml/2006/main" xmlns:r="http://schemas.openxmlformats.org/officeDocument/2006/relationships" xmlns:p="http://schemas.openxmlformats.org/presentationml/2006/main">
  <p:tag name="TIMING" val="|3.7|5.4|7.3|8.4"/>
</p:tagLst>
</file>

<file path=ppt/tags/tag9.xml><?xml version="1.0" encoding="utf-8"?>
<p:tagLst xmlns:a="http://schemas.openxmlformats.org/drawingml/2006/main" xmlns:r="http://schemas.openxmlformats.org/officeDocument/2006/relationships" xmlns:p="http://schemas.openxmlformats.org/presentationml/2006/main">
  <p:tag name="TIMING" val="|21.8"/>
</p:tagLst>
</file>

<file path=ppt/tags/tag10.xml><?xml version="1.0" encoding="utf-8"?>
<p:tagLst xmlns:a="http://schemas.openxmlformats.org/drawingml/2006/main" xmlns:r="http://schemas.openxmlformats.org/officeDocument/2006/relationships" xmlns:p="http://schemas.openxmlformats.org/presentationml/2006/main">
  <p:tag name="TIMING" val="|20.2|18|1.9|19.3|28.8|12.2|12.7|20.7"/>
</p:tagLst>
</file>

<file path=ppt/tags/tag11.xml><?xml version="1.0" encoding="utf-8"?>
<p:tagLst xmlns:a="http://schemas.openxmlformats.org/drawingml/2006/main" xmlns:r="http://schemas.openxmlformats.org/officeDocument/2006/relationships" xmlns:p="http://schemas.openxmlformats.org/presentationml/2006/main">
  <p:tag name="TIMING" val="|14.7|21|28|11.2|6.8|18.7"/>
</p:tagLst>
</file>

<file path=ppt/tags/tag12.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3.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4.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5.xml><?xml version="1.0" encoding="utf-8"?>
<p:tagLst xmlns:a="http://schemas.openxmlformats.org/drawingml/2006/main" xmlns:r="http://schemas.openxmlformats.org/officeDocument/2006/relationships" xmlns:p="http://schemas.openxmlformats.org/presentationml/2006/main">
  <p:tag name="TIMING" val="|37.9|7.7|6.5|10.4|19.4|24|10.3|3.3|11.1|16.5|12.2|6.4|3.6|12.8|26.7|27.6|6.7|22.7|12.8"/>
</p:tagLst>
</file>

<file path=ppt/tags/tag16.xml><?xml version="1.0" encoding="utf-8"?>
<p:tagLst xmlns:a="http://schemas.openxmlformats.org/drawingml/2006/main" xmlns:r="http://schemas.openxmlformats.org/officeDocument/2006/relationships" xmlns:p="http://schemas.openxmlformats.org/presentationml/2006/main">
  <p:tag name="TIMING" val="|10.9|14.9|21.4|7|3.6|2.5|8.8|12.3"/>
</p:tagLst>
</file>

<file path=ppt/tags/tag17.xml><?xml version="1.0" encoding="utf-8"?>
<p:tagLst xmlns:a="http://schemas.openxmlformats.org/drawingml/2006/main" xmlns:r="http://schemas.openxmlformats.org/officeDocument/2006/relationships" xmlns:p="http://schemas.openxmlformats.org/presentationml/2006/main">
  <p:tag name="TIMING" val="|9.3|20.3|1.8"/>
</p:tagLst>
</file>

<file path=ppt/tags/tag18.xml><?xml version="1.0" encoding="utf-8"?>
<p:tagLst xmlns:a="http://schemas.openxmlformats.org/drawingml/2006/main" xmlns:r="http://schemas.openxmlformats.org/officeDocument/2006/relationships" xmlns:p="http://schemas.openxmlformats.org/presentationml/2006/main">
  <p:tag name="TIMING" val="|22.6|14.3|7.7|5.5|2.2|52.2"/>
</p:tagLst>
</file>

<file path=ppt/tags/tag19.xml><?xml version="1.0" encoding="utf-8"?>
<p:tagLst xmlns:a="http://schemas.openxmlformats.org/drawingml/2006/main" xmlns:r="http://schemas.openxmlformats.org/officeDocument/2006/relationships" xmlns:p="http://schemas.openxmlformats.org/presentationml/2006/main">
  <p:tag name="TIMING" val="|7.7|17.2|8.4|6.2|2"/>
</p:tagLst>
</file>

<file path=ppt/tags/tag20.xml><?xml version="1.0" encoding="utf-8"?>
<p:tagLst xmlns:a="http://schemas.openxmlformats.org/drawingml/2006/main" xmlns:r="http://schemas.openxmlformats.org/officeDocument/2006/relationships" xmlns:p="http://schemas.openxmlformats.org/presentationml/2006/main">
  <p:tag name="TIMING" val="|32.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102566</TotalTime>
  <Words>2382</Words>
  <Application>Microsoft Office PowerPoint</Application>
  <PresentationFormat>On-screen Show (4:3)</PresentationFormat>
  <Paragraphs>376</Paragraphs>
  <Slides>31</Slides>
  <Notes>0</Notes>
  <HiddenSlides>0</HiddenSlides>
  <MMClips>31</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2</vt:i4>
      </vt:variant>
      <vt:variant>
        <vt:lpstr>Slide Titles</vt:lpstr>
      </vt:variant>
      <vt:variant>
        <vt:i4>31</vt:i4>
      </vt:variant>
    </vt:vector>
  </HeadingPairs>
  <TitlesOfParts>
    <vt:vector size="43" baseType="lpstr">
      <vt:lpstr>Arial</vt:lpstr>
      <vt:lpstr>Bookman Old Style</vt:lpstr>
      <vt:lpstr>Calibri</vt:lpstr>
      <vt:lpstr>Cambria</vt:lpstr>
      <vt:lpstr>Consolas</vt:lpstr>
      <vt:lpstr>Constantia</vt:lpstr>
      <vt:lpstr>Georgia</vt:lpstr>
      <vt:lpstr>Symbol</vt:lpstr>
      <vt:lpstr>Times New Roman</vt:lpstr>
      <vt:lpstr>Office Theme</vt:lpstr>
      <vt:lpstr>Equation</vt:lpstr>
      <vt:lpstr>MathType 6.0 Equation</vt:lpstr>
      <vt:lpstr>Approximating solutions to the wave equation</vt:lpstr>
      <vt:lpstr>Introduction</vt:lpstr>
      <vt:lpstr>Wave equation</vt:lpstr>
      <vt:lpstr>Wave equation</vt:lpstr>
      <vt:lpstr>Finite-difference approximation</vt:lpstr>
      <vt:lpstr>Finite-difference approximation</vt:lpstr>
      <vt:lpstr>Finite-difference approximation</vt:lpstr>
      <vt:lpstr>Finite-difference approximation</vt:lpstr>
      <vt:lpstr>Finite-difference approximation</vt:lpstr>
      <vt:lpstr>Finite-difference approximation</vt:lpstr>
      <vt:lpstr>Finite-difference approximation</vt:lpstr>
      <vt:lpstr>Finite-difference approximation</vt:lpstr>
      <vt:lpstr>Restrictions</vt:lpstr>
      <vt:lpstr>Implementation</vt:lpstr>
      <vt:lpstr>Implementation</vt:lpstr>
      <vt:lpstr>Implementation</vt:lpstr>
      <vt:lpstr>Implementation</vt:lpstr>
      <vt:lpstr>Example 1</vt:lpstr>
      <vt:lpstr>Example 1</vt:lpstr>
      <vt:lpstr>Example 2</vt:lpstr>
      <vt:lpstr>Example 2</vt:lpstr>
      <vt:lpstr>Example 2</vt:lpstr>
      <vt:lpstr>Example 3</vt:lpstr>
      <vt:lpstr>Example 3</vt:lpstr>
      <vt:lpstr>Example 4</vt:lpstr>
      <vt:lpstr>Example 4</vt:lpstr>
      <vt:lpstr>Summary</vt:lpstr>
      <vt:lpstr>References</vt:lpstr>
      <vt:lpstr>Acknowledgments</vt:lpstr>
      <vt:lpstr>Colophon </vt:lpstr>
      <vt:lpstr>Disclaimer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Douglas Wilhelm Harder</dc:creator>
  <cp:lastModifiedBy>Douglas Harder</cp:lastModifiedBy>
  <cp:revision>1769</cp:revision>
  <dcterms:created xsi:type="dcterms:W3CDTF">2020-04-30T19:27:29Z</dcterms:created>
  <dcterms:modified xsi:type="dcterms:W3CDTF">2022-04-23T17:01:22Z</dcterms:modified>
</cp:coreProperties>
</file>